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1" r:id="rId3"/>
    <p:sldId id="332" r:id="rId4"/>
    <p:sldId id="333" r:id="rId5"/>
    <p:sldId id="335" r:id="rId6"/>
    <p:sldId id="336" r:id="rId7"/>
    <p:sldId id="3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38C1-8FBD-1D21-5553-CD87B6A97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63B3F-3E42-1E0F-E86C-D22987280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DBF1-974C-25C6-A51A-E0DA71B7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F691-2E66-BD68-313B-BBC91823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326D-250D-4E1E-C6E0-E0BC049B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3EFD-FF6C-9978-45D8-30ACDCF8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D74FD-33F5-BFB8-0E14-E04E9BB6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065D-D885-A7E2-4583-1AE094B6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8AB-15B7-1DBB-C503-B1C2645D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B65E-451F-4320-2EA2-458EB2BE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8262F-C9ED-DCF8-CEE0-790007E3F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5A434-020B-3CCF-C43D-3B9DF66A1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195F-1BF9-95EA-DDDD-705FA4A7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0DB7-682F-E504-4F7D-DCFB5C2D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1ADF-BF7C-AACB-D2EC-FA355C3F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6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1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52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95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79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7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1D08-4AAB-2505-6455-22771F65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EAF4-89B9-5CC7-F725-0691AB9A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D3E8-1C16-75C4-5914-58133D0F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7CE4-E613-C9AA-1C7D-66DD9818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F0E8B-02E1-BE47-9163-5353995B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1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10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A915-D48F-37E3-3AAA-5CB02480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4EF1D-2213-F1C5-0EB8-4938501E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D9E1-62C6-298B-11A4-8491931D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209D-3C00-4B62-CD57-E50B518F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C94D-8EEA-691D-90EA-6E3215A1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5EF5-6436-51C2-6F4F-60226636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4EC1-66D8-FC64-EE4D-0AE54A17B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9BF0A-B725-8AE0-59DD-E55701F03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C984-E35A-2521-46F5-5F8524E4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EF57-9C97-2548-ADC1-B2EADD8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6180-2E5D-605A-903B-EC86A946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BAB-4663-7D79-A7AD-16E155E9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9C69-4C75-B6FE-C2AA-CCF0E727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3E2D1-81CF-2B2F-74EF-C10F8911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D1F6C-EDDA-4D1F-F8D1-3746DF6D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E5E03-BA78-CD55-DE5A-2FF00A2A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F6F9F-DA1C-5DCC-B219-DB5640A5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F1E87-1C03-B20E-6F3D-2F15665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4216B-DF30-D9F2-7450-8CD36D06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F047-2CDC-1404-D18B-50EBFE53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B8693-BCE9-4C05-4C59-2620522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47975-599A-F4E1-9D2D-DF7D4FA8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A2FB-F8DA-FE0F-18BA-3987921A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A40AA-AC52-EB58-7079-BAF87F02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335D8-25DA-4EFB-019A-97B575F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3CDF1-0DE3-2422-4E15-727C2E5F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42C0-B24E-0175-82E7-DDF8718F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EFFA-7602-E8CB-B271-9319DDE4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C5C5-D5D8-33EB-4477-DC00A145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E3AD-9C0E-0FD9-1A6F-98BABC9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23FF7-C1A7-AF4D-B318-7F9F0619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4AAF-A645-E8AF-B88F-8D1CA5F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9C1-DD47-0E93-F95C-D03168D1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C69B5-D2C2-7420-9EE4-3BF82DCD5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51F7C-F553-D15D-6B0F-470AAFAA3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F391-CB21-22D8-FC05-39397201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FA34-FFE1-5104-664F-6406A23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FBEA-3394-D0A4-FE0D-041034BB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62FDC-7BC8-2F1F-6AFA-BE431E2A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A2C0-0A41-BE8D-5C81-B179DBF6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F4C0-B180-E402-CC84-CC90614E0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920A-AC78-4D92-AB2D-19121A4F90E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2126-1DA0-1581-262D-6854322E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C9D1-C286-6333-9D0B-7C378A95D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39AC-AAE3-401E-BA15-033EACB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7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2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«правильное» произведение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44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«правильное» произведение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2022-08-05T13:51:47Z</dcterms:created>
  <dcterms:modified xsi:type="dcterms:W3CDTF">2022-08-05T13:52:07Z</dcterms:modified>
</cp:coreProperties>
</file>