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схема </a:t>
          </a:r>
          <a:r>
            <a:rPr lang="en-US" dirty="0">
              <a:latin typeface="Jura" pitchFamily="2" charset="0"/>
              <a:ea typeface="Jura" pitchFamily="2" charset="0"/>
            </a:rPr>
            <a:t>URL</a:t>
          </a:r>
          <a:r>
            <a:rPr lang="ru-RU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dirty="0">
              <a:latin typeface="Jura" pitchFamily="2" charset="0"/>
              <a:ea typeface="Jura" pitchFamily="2" charset="0"/>
            </a:rPr>
            <a:t> +</a:t>
          </a:r>
          <a:r>
            <a:rPr lang="ru-RU" dirty="0">
              <a:latin typeface="Jura" pitchFamily="2" charset="0"/>
              <a:ea typeface="Jura" pitchFamily="2" charset="0"/>
            </a:rPr>
            <a:t> 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 ≈ 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Шаблон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URL pattern</a:t>
          </a:r>
          <a:r>
            <a:rPr lang="ru-RU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Центральный компонент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Хранит данные</a:t>
          </a:r>
          <a:r>
            <a:rPr lang="en-US" dirty="0">
              <a:latin typeface="Jura" pitchFamily="2" charset="0"/>
            </a:rPr>
            <a:t>/</a:t>
          </a:r>
          <a:r>
            <a:rPr lang="ru-RU" dirty="0">
              <a:latin typeface="Jura" pitchFamily="2" charset="0"/>
            </a:rPr>
            <a:t>состояние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Содержит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Jura" pitchFamily="2" charset="0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Отображает данные модели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Может</a:t>
          </a:r>
          <a:r>
            <a:rPr lang="ru-RU" dirty="0">
              <a:latin typeface="Jura" pitchFamily="2" charset="0"/>
            </a:rPr>
            <a:t> содержать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Посредник между моделью и представлением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Содержит логику управления запросами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58925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625187"/>
        <a:ext cx="6725476" cy="1224858"/>
      </dsp:txXfrm>
    </dsp:sp>
    <dsp:sp modelId="{C5A4F0E5-93DE-4D18-8A62-37B2A1446D65}">
      <dsp:nvSpPr>
        <dsp:cNvPr id="0" name=""/>
        <dsp:cNvSpPr/>
      </dsp:nvSpPr>
      <dsp:spPr>
        <a:xfrm>
          <a:off x="0" y="1988308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2054570"/>
        <a:ext cx="6725476" cy="1224858"/>
      </dsp:txXfrm>
    </dsp:sp>
    <dsp:sp modelId="{AB0E83DE-DF42-404A-BC61-A54FAF70D97F}">
      <dsp:nvSpPr>
        <dsp:cNvPr id="0" name=""/>
        <dsp:cNvSpPr/>
      </dsp:nvSpPr>
      <dsp:spPr>
        <a:xfrm>
          <a:off x="0" y="3417691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3483953"/>
        <a:ext cx="6725476" cy="12248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схема </a:t>
          </a:r>
          <a:r>
            <a:rPr lang="en-US" sz="3800" kern="1200" dirty="0">
              <a:latin typeface="Jura" pitchFamily="2" charset="0"/>
              <a:ea typeface="Jura" pitchFamily="2" charset="0"/>
            </a:rPr>
            <a:t>URL</a:t>
          </a:r>
          <a:r>
            <a:rPr lang="ru-RU" sz="3800" kern="1200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sz="3800" kern="1200" dirty="0">
              <a:latin typeface="Jura" pitchFamily="2" charset="0"/>
              <a:ea typeface="Jura" pitchFamily="2" charset="0"/>
            </a:rPr>
            <a:t> +</a:t>
          </a:r>
          <a:r>
            <a:rPr lang="ru-RU" sz="3800" kern="1200" dirty="0">
              <a:latin typeface="Jura" pitchFamily="2" charset="0"/>
              <a:ea typeface="Jura" pitchFamily="2" charset="0"/>
            </a:rPr>
            <a:t> контроллер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модель ≈ модель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Шаблон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Jura" pitchFamily="2" charset="0"/>
              <a:ea typeface="Jura" pitchFamily="2" charset="0"/>
            </a:rPr>
            <a:t>URL pattern</a:t>
          </a:r>
          <a:r>
            <a:rPr lang="ru-RU" sz="1600" kern="1200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Центральный компонент</a:t>
          </a:r>
          <a:endParaRPr lang="en-US" sz="51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Хранит данные</a:t>
          </a:r>
          <a:r>
            <a:rPr lang="en-US" sz="5100" kern="1200" dirty="0">
              <a:latin typeface="Jura" pitchFamily="2" charset="0"/>
            </a:rPr>
            <a:t>/</a:t>
          </a:r>
          <a:r>
            <a:rPr lang="ru-RU" sz="5100" kern="1200" dirty="0">
              <a:latin typeface="Jura" pitchFamily="2" charset="0"/>
            </a:rPr>
            <a:t>состояние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Содержит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Jura" pitchFamily="2" charset="0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Отображает данные модели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i="0" kern="1200" dirty="0">
              <a:latin typeface="Jura" pitchFamily="2" charset="0"/>
            </a:rPr>
            <a:t>Может</a:t>
          </a:r>
          <a:r>
            <a:rPr lang="ru-RU" sz="5100" kern="1200" dirty="0">
              <a:latin typeface="Jura" pitchFamily="2" charset="0"/>
            </a:rPr>
            <a:t> содержать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Посредник между моделью и представлением</a:t>
          </a:r>
          <a:endParaRPr lang="en-US" sz="36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sz="36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i="0" kern="1200" dirty="0">
              <a:latin typeface="Jura" pitchFamily="2" charset="0"/>
            </a:rPr>
            <a:t>Содержит логику управления запросами</a:t>
          </a:r>
          <a:endParaRPr lang="en-US" sz="36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C9D-7CC4-4784-59B5-124D81698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4D2A2-564F-07EB-85A0-BC74B7A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E6F9-FA80-6CD2-6D14-5B851F91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E173-7C9F-0ED8-C907-D1B04534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C26B-43A1-7204-60AA-C65BA82D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FA13-995E-AC1D-76AD-2F96EE46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8CE76-0306-ED28-9F6E-BF37E8A4C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39847-68D6-41D9-2C45-DB72E2C3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5E7C-BAF9-D759-EE2E-ABEF31F7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C0A9-A6E9-2962-EE29-D920282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9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2AA18-15D9-6607-F69C-71D73DF95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0666F-3528-C566-4D31-175C624E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3455-DE95-09D6-71AD-435C6AC5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A777-2A38-9B37-5CB1-D5C4D191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D6881-EEC0-B534-3201-ED04669B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4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8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48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72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87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8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2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E305-5ACB-D1AC-0EFA-B8E1FCAC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2819-F544-967A-C711-C5A9DD7A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60A6-DF9D-04C8-B23B-14E7F9F0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6FB9-F155-2587-A10E-DAF3D75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65BA-3D48-B5CF-25C9-8AAB7127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2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18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C4F-7280-0F6D-5654-6B675BAD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B3746-3F7E-8E6E-BCFE-EBC23FFC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1609-09F5-E66B-5A8C-6602284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DF47-A297-D2EA-EDB1-FCB17DA6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8A38-DD9F-9B82-BB52-6E1B86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4B70-03AC-2209-44B6-FB9B32B2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3A41-B12B-F044-51D3-1D702297F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59ABB-5BA5-5068-CDC5-FEBF9237A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70AC9-9767-59BB-7F9B-16D13141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20CA-0D64-5474-2A45-609C8493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B3DAD-A2D9-C289-4625-AAA38E99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11C7-463E-9DA6-E21C-957AD844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2075F-E827-34C2-1BD6-E620BA1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7635-3C15-07E1-F36B-98AF3516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F85B5-CB6C-1269-B14D-242D47FF9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D7B09-2615-B74B-7A12-8FAF4C2A3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8A811-1BF9-D895-6529-5F6E02F7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0C656-2CA9-2161-13C6-3298C206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22DFB-9E33-3168-17CB-A4A9D280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11C6-AB79-7318-69D7-0DAA9666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FB8BF-CBF0-4F4D-EC54-C36F86BD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33708-18F4-EFBE-012F-CC3D4F00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D1FE9-673A-7751-AC0E-43AF85CD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0DD19-6C8F-DDE8-F31E-3160EF74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BB06F-1AC9-35B4-01E0-53B5F87C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92BA7-FF69-3870-BC6D-E59326F9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EF68-53B2-123C-7521-85572B7C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A8C0-DA5B-0515-288B-1736A2F3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A32A8-16BF-8AFB-BBCC-842CB30C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62A5-142A-700F-7303-2C10BE67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CB6B0-3490-313C-50D8-A5F29D85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CEA45-7CC4-3BCB-C1F5-57929673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71A4-9959-69EF-5386-EDD1BDA9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E3FBA-B4FA-9F76-7976-DA4A09E70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E5AA4-621B-B92C-80B9-252679C25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044DE-3993-DA5C-A08A-1F3D4E38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3D80D-AE94-CDBD-C8EB-9DB49D24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F6CD-156A-6F9D-8780-7BBC14D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2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E7212-9A0F-951F-259C-F7592352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A8D6-0DA2-A968-4BF6-4D6B45590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7096-FC81-2133-CC20-B631484EA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77095-4D62-46D6-870F-EFF1B77877D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F576-7529-615C-4D38-179697F4C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96E3-8113-77C3-C1DD-138BA9B45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3382E-A2DE-4C80-AB67-3EEAD59E0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Введение в </a:t>
            </a:r>
            <a:r>
              <a:rPr lang="en-US" sz="7200" dirty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FROM blogs SELECT *</a:t>
            </a: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927" y="2103438"/>
            <a:ext cx="4928145" cy="3849687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Установка</a:t>
            </a:r>
            <a:r>
              <a:rPr lang="en-US" sz="5400" dirty="0"/>
              <a:t> Django</a:t>
            </a:r>
            <a:br>
              <a:rPr lang="en-US" sz="5400" dirty="0"/>
            </a:br>
            <a:r>
              <a:rPr lang="en-US" sz="20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pip install </a:t>
            </a:r>
            <a:r>
              <a:rPr lang="en-US" sz="20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F7BCD-2610-478C-9C8F-C07E6B1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85158-F1D3-40B6-9781-EB1CEA9B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B1235C6-BB77-4029-9EB2-FC4532A50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43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Создание проекта:</a:t>
            </a:r>
            <a:br>
              <a:rPr lang="ru-RU" sz="5400" dirty="0"/>
            </a:b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-admin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startproject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  <a:b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runserver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8496" y="2097987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2" y="2213040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9043" y="4252239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3" y="4620858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720CEE9-F528-408B-A529-CFCB85039D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2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Введение в 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Mikita Tsiarentsyeu</dc:creator>
  <cp:lastModifiedBy>Mikita Tsiarentsyeu</cp:lastModifiedBy>
  <cp:revision>1</cp:revision>
  <dcterms:created xsi:type="dcterms:W3CDTF">2022-09-05T13:52:37Z</dcterms:created>
  <dcterms:modified xsi:type="dcterms:W3CDTF">2022-09-05T13:53:01Z</dcterms:modified>
</cp:coreProperties>
</file>