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5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463-5944-0311-04AA-AD63E42B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7AEEE-1327-5B6D-1517-CDAC2B080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120B-6521-7C82-D2F6-E3C30CED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460C6-F86E-F574-128B-E980257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B9E7-AE5C-FD92-A307-3FBF5723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294A-DE74-D789-A40A-9339098F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F7FDE-82AB-EB45-423D-1EFAE40C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E3C7-BF67-049D-52C1-D194ACAA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6246-0CDE-6F4E-E9B1-3CDD4D54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68D3-0EB4-E3AF-B29A-30DED64F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1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1D424-5335-BF97-E8C2-112A60CB4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5EDB7-1EB9-1B8C-FB9F-E7EAA53E6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ED84-D823-C8C1-EF4D-FEC2F095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94DE-505B-D6CD-9215-E9A01ED1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9029-3033-8BBA-9EF1-78AE1F4C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0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39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33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60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21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D267-D697-5753-7DAD-00549F8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D946-A08C-C84A-BAB8-3AF817F1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67F7-0584-D85A-E44C-A6866BFA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789B-E25A-DBB4-73A4-4659FCA7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04BE-FF95-1A0D-FC9E-78ED23C8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7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0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1754-060E-9E42-2FE3-EEA8D137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23F8-775A-C0FF-BF45-AF2ED73A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60CC-6F77-3D67-33F7-B2DBEDD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15BF-D310-110A-BCCB-C88697B9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D5E4-5B6E-7EA4-E442-1CEBBD91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9E47-44A1-54E6-5C83-15846E86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BFA3-F3F8-BDDE-636C-96D977897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C2A5C-ED86-2C1D-97CB-1E8DE180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D0BE6-8174-4AF5-3F1F-359A2DA3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80EE4-27A2-7368-AE90-74CDB15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9E81-431A-A851-5E02-4CDBDEAF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6799-AA1F-11C3-4E1C-A57B40D4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0F6F-9562-0B58-6499-EFFE59E5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9D222-0C00-8151-D071-EB744ACB0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D4461-F8B7-42AD-C9D8-769E8D4AE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3D720-F58F-74CA-3FDA-2DBF9EE8F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4D2F8-D273-B77E-A8D8-15D8EEB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E436B-A818-0E8A-D605-604449F9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DBA77-78A7-ED80-757D-D29A7C1E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A2D2-02CE-EB50-33E0-C44CC0C7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464EA-16A7-C87C-F158-FCDB89E8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41273-06A1-7240-7582-1B46256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AF814-108D-5490-E6EC-6996C536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BCC51-DF5B-DD92-CD53-8FEDD7A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20BE-6941-EBCD-E820-CD03A082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38AC-2E4E-34EB-3E86-E51AC21F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2928-B789-02C3-B5C4-EF87BD87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B3FE-1DBA-EC7D-5779-82E36480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B6580-A602-54D1-18B9-689F78605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5E11-6A9A-8C7A-5AD6-B3575127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4807C-27FA-3062-0FAB-CE62DABE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5029-F4AC-1A7B-3200-17A72230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A8D5-5851-9B13-08C8-6435DCF2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FDA01-C1F5-0316-AE5A-BF3510002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4030C-59F6-A87D-05DE-03EE911F5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83D48-B257-EE07-0B52-2B117C42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E1903-089A-D991-9E30-A958B0A0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78AB-26BD-6C86-4B74-E85EE07A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CEC50-1E0D-A300-6311-622EEB09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A1ADA-84B7-EDC5-40B9-69A598A6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81B6-10B7-88C4-0842-FDAB247D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D065-0812-49E4-9E5B-66B4357909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9AFC-887B-08BC-3C8E-12F414774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44D5-C0A4-4527-2196-CFE5694BF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66FA-34E1-4779-B22D-1EB8616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1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«Имя продукта»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«Смеркалось, жаркий день бледнел неуловимо...»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Блог: модель и поля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32146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2022-09-09T13:56:54Z</dcterms:created>
  <dcterms:modified xsi:type="dcterms:W3CDTF">2022-09-09T13:57:10Z</dcterms:modified>
</cp:coreProperties>
</file>