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39" r:id="rId3"/>
    <p:sldId id="441" r:id="rId4"/>
    <p:sldId id="440" r:id="rId5"/>
    <p:sldId id="44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054C-C066-46A9-A0FB-41E66991FDAE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C214EC1-1EFA-4325-88E1-B098D1255F40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обработка ошибок времени выполнения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AEA4CA9F-3E63-435D-B3F1-BBE3392626B6}" type="parTrans" cxnId="{FE2AF09D-7C8F-4EE5-A343-BF5644F01A2E}">
      <dgm:prSet/>
      <dgm:spPr/>
      <dgm:t>
        <a:bodyPr/>
        <a:lstStyle/>
        <a:p>
          <a:endParaRPr lang="en-US"/>
        </a:p>
      </dgm:t>
    </dgm:pt>
    <dgm:pt modelId="{A007EBBD-D9F8-41D4-BA37-B32BD2B7D716}" type="sibTrans" cxnId="{FE2AF09D-7C8F-4EE5-A343-BF5644F01A2E}">
      <dgm:prSet/>
      <dgm:spPr/>
      <dgm:t>
        <a:bodyPr/>
        <a:lstStyle/>
        <a:p>
          <a:endParaRPr lang="en-US"/>
        </a:p>
      </dgm:t>
    </dgm:pt>
    <dgm:pt modelId="{405BFF59-7B2F-4C55-83DE-A22843F64C7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оповещения о событиях</a:t>
          </a:r>
          <a:endParaRPr lang="en-US" dirty="0">
            <a:latin typeface="Jura" pitchFamily="2" charset="0"/>
            <a:ea typeface="Jura" pitchFamily="2" charset="0"/>
          </a:endParaRPr>
        </a:p>
      </dgm:t>
    </dgm:pt>
    <dgm:pt modelId="{94B49056-E1A5-4FC1-89F3-F2EE00CFE40B}" type="parTrans" cxnId="{FAC31C23-C7D3-4522-B498-92CAEC1AB07F}">
      <dgm:prSet/>
      <dgm:spPr/>
      <dgm:t>
        <a:bodyPr/>
        <a:lstStyle/>
        <a:p>
          <a:endParaRPr lang="en-US"/>
        </a:p>
      </dgm:t>
    </dgm:pt>
    <dgm:pt modelId="{FA2F0C6E-B750-44B8-9F98-3F0B90D2AF9D}" type="sibTrans" cxnId="{FAC31C23-C7D3-4522-B498-92CAEC1AB07F}">
      <dgm:prSet/>
      <dgm:spPr/>
      <dgm:t>
        <a:bodyPr/>
        <a:lstStyle/>
        <a:p>
          <a:endParaRPr lang="en-US"/>
        </a:p>
      </dgm:t>
    </dgm:pt>
    <dgm:pt modelId="{1FCCA99B-21D3-4C25-B822-A4BAAFCF6452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обработка специальных случаев</a:t>
          </a:r>
        </a:p>
      </dgm:t>
    </dgm:pt>
    <dgm:pt modelId="{60751F99-A2B8-49CD-8E53-CF34E3B2BA8A}" type="parTrans" cxnId="{A521D13F-D6AF-4697-84C3-4AE2763B120A}">
      <dgm:prSet/>
      <dgm:spPr/>
      <dgm:t>
        <a:bodyPr/>
        <a:lstStyle/>
        <a:p>
          <a:endParaRPr lang="en-US"/>
        </a:p>
      </dgm:t>
    </dgm:pt>
    <dgm:pt modelId="{C7D33F74-D0E1-4402-9B3B-1C6DEA2CB0E2}" type="sibTrans" cxnId="{A521D13F-D6AF-4697-84C3-4AE2763B120A}">
      <dgm:prSet/>
      <dgm:spPr/>
      <dgm:t>
        <a:bodyPr/>
        <a:lstStyle/>
        <a:p>
          <a:endParaRPr lang="en-US"/>
        </a:p>
      </dgm:t>
    </dgm:pt>
    <dgm:pt modelId="{ED44BA3D-163E-44E1-99CD-9F6F79702625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освобождение ресурсов</a:t>
          </a:r>
        </a:p>
      </dgm:t>
    </dgm:pt>
    <dgm:pt modelId="{6ECDAA23-BD00-47CF-AEC3-F4378E3B0FC8}" type="parTrans" cxnId="{3439E0A6-7CFF-47AF-91D9-A0CE59F7BFAE}">
      <dgm:prSet/>
      <dgm:spPr/>
      <dgm:t>
        <a:bodyPr/>
        <a:lstStyle/>
        <a:p>
          <a:endParaRPr lang="en-US"/>
        </a:p>
      </dgm:t>
    </dgm:pt>
    <dgm:pt modelId="{BD777863-9600-4818-88CC-B64DCD19DE66}" type="sibTrans" cxnId="{3439E0A6-7CFF-47AF-91D9-A0CE59F7BFAE}">
      <dgm:prSet/>
      <dgm:spPr/>
      <dgm:t>
        <a:bodyPr/>
        <a:lstStyle/>
        <a:p>
          <a:endParaRPr lang="en-US"/>
        </a:p>
      </dgm:t>
    </dgm:pt>
    <dgm:pt modelId="{9985CC4B-E197-44A7-A496-357C8A06CA4B}">
      <dgm:prSet/>
      <dgm:spPr/>
      <dgm:t>
        <a:bodyPr/>
        <a:lstStyle/>
        <a:p>
          <a:r>
            <a:rPr lang="ru-RU" dirty="0">
              <a:latin typeface="Jura" pitchFamily="2" charset="0"/>
              <a:ea typeface="Jura" pitchFamily="2" charset="0"/>
            </a:rPr>
            <a:t>нетривиальный контроль потока выполнения</a:t>
          </a:r>
        </a:p>
      </dgm:t>
    </dgm:pt>
    <dgm:pt modelId="{42D23CBA-57CE-443E-94E3-EF9B5F7D1B45}" type="parTrans" cxnId="{C1A0BEAB-C1AC-4EEE-8A1C-22C78BC1D1DD}">
      <dgm:prSet/>
      <dgm:spPr/>
      <dgm:t>
        <a:bodyPr/>
        <a:lstStyle/>
        <a:p>
          <a:endParaRPr lang="en-US"/>
        </a:p>
      </dgm:t>
    </dgm:pt>
    <dgm:pt modelId="{213946E2-A4D0-41E9-AA2B-04317353911B}" type="sibTrans" cxnId="{C1A0BEAB-C1AC-4EEE-8A1C-22C78BC1D1DD}">
      <dgm:prSet/>
      <dgm:spPr/>
      <dgm:t>
        <a:bodyPr/>
        <a:lstStyle/>
        <a:p>
          <a:endParaRPr lang="en-US"/>
        </a:p>
      </dgm:t>
    </dgm:pt>
    <dgm:pt modelId="{21D1CA3E-241A-45AD-AFAF-23B206821AE5}" type="pres">
      <dgm:prSet presAssocID="{DD13054C-C066-46A9-A0FB-41E66991FDAE}" presName="linear" presStyleCnt="0">
        <dgm:presLayoutVars>
          <dgm:animLvl val="lvl"/>
          <dgm:resizeHandles val="exact"/>
        </dgm:presLayoutVars>
      </dgm:prSet>
      <dgm:spPr/>
    </dgm:pt>
    <dgm:pt modelId="{D54C86AF-EE4A-4EBE-9D79-04D31F8BF9D1}" type="pres">
      <dgm:prSet presAssocID="{DC214EC1-1EFA-4325-88E1-B098D1255F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55C235-4043-47B7-82F4-15C1F5290EDC}" type="pres">
      <dgm:prSet presAssocID="{A007EBBD-D9F8-41D4-BA37-B32BD2B7D716}" presName="spacer" presStyleCnt="0"/>
      <dgm:spPr/>
    </dgm:pt>
    <dgm:pt modelId="{C4DFB42E-1654-44E0-9740-0ED7624BD8F6}" type="pres">
      <dgm:prSet presAssocID="{405BFF59-7B2F-4C55-83DE-A22843F64C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B79B9E-5FDA-4D4A-9BDC-353F6F177899}" type="pres">
      <dgm:prSet presAssocID="{FA2F0C6E-B750-44B8-9F98-3F0B90D2AF9D}" presName="spacer" presStyleCnt="0"/>
      <dgm:spPr/>
    </dgm:pt>
    <dgm:pt modelId="{B0673193-A57B-4480-A2F7-C992D5661E7B}" type="pres">
      <dgm:prSet presAssocID="{1FCCA99B-21D3-4C25-B822-A4BAAFCF645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A80B89-B65D-41ED-8251-121271C4D8DE}" type="pres">
      <dgm:prSet presAssocID="{C7D33F74-D0E1-4402-9B3B-1C6DEA2CB0E2}" presName="spacer" presStyleCnt="0"/>
      <dgm:spPr/>
    </dgm:pt>
    <dgm:pt modelId="{86556A19-620E-4B29-BEA5-284AC42218AE}" type="pres">
      <dgm:prSet presAssocID="{ED44BA3D-163E-44E1-99CD-9F6F797026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51E402F-FA48-4E64-8A8B-028EF9A82388}" type="pres">
      <dgm:prSet presAssocID="{BD777863-9600-4818-88CC-B64DCD19DE66}" presName="spacer" presStyleCnt="0"/>
      <dgm:spPr/>
    </dgm:pt>
    <dgm:pt modelId="{ABC5674E-D387-4CFB-B711-69004E46ECCF}" type="pres">
      <dgm:prSet presAssocID="{9985CC4B-E197-44A7-A496-357C8A06CA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AC31C23-C7D3-4522-B498-92CAEC1AB07F}" srcId="{DD13054C-C066-46A9-A0FB-41E66991FDAE}" destId="{405BFF59-7B2F-4C55-83DE-A22843F64C72}" srcOrd="1" destOrd="0" parTransId="{94B49056-E1A5-4FC1-89F3-F2EE00CFE40B}" sibTransId="{FA2F0C6E-B750-44B8-9F98-3F0B90D2AF9D}"/>
    <dgm:cxn modelId="{DCA13928-0624-4465-8A72-38D032D6F1E7}" type="presOf" srcId="{405BFF59-7B2F-4C55-83DE-A22843F64C72}" destId="{C4DFB42E-1654-44E0-9740-0ED7624BD8F6}" srcOrd="0" destOrd="0" presId="urn:microsoft.com/office/officeart/2005/8/layout/vList2"/>
    <dgm:cxn modelId="{A521D13F-D6AF-4697-84C3-4AE2763B120A}" srcId="{DD13054C-C066-46A9-A0FB-41E66991FDAE}" destId="{1FCCA99B-21D3-4C25-B822-A4BAAFCF6452}" srcOrd="2" destOrd="0" parTransId="{60751F99-A2B8-49CD-8E53-CF34E3B2BA8A}" sibTransId="{C7D33F74-D0E1-4402-9B3B-1C6DEA2CB0E2}"/>
    <dgm:cxn modelId="{7BAF9D49-570B-4516-A886-07FC51FFFC8E}" type="presOf" srcId="{1FCCA99B-21D3-4C25-B822-A4BAAFCF6452}" destId="{B0673193-A57B-4480-A2F7-C992D5661E7B}" srcOrd="0" destOrd="0" presId="urn:microsoft.com/office/officeart/2005/8/layout/vList2"/>
    <dgm:cxn modelId="{20ABEC89-1D27-488E-94D3-9AE856CE31B7}" type="presOf" srcId="{DC214EC1-1EFA-4325-88E1-B098D1255F40}" destId="{D54C86AF-EE4A-4EBE-9D79-04D31F8BF9D1}" srcOrd="0" destOrd="0" presId="urn:microsoft.com/office/officeart/2005/8/layout/vList2"/>
    <dgm:cxn modelId="{FE2AF09D-7C8F-4EE5-A343-BF5644F01A2E}" srcId="{DD13054C-C066-46A9-A0FB-41E66991FDAE}" destId="{DC214EC1-1EFA-4325-88E1-B098D1255F40}" srcOrd="0" destOrd="0" parTransId="{AEA4CA9F-3E63-435D-B3F1-BBE3392626B6}" sibTransId="{A007EBBD-D9F8-41D4-BA37-B32BD2B7D716}"/>
    <dgm:cxn modelId="{3439E0A6-7CFF-47AF-91D9-A0CE59F7BFAE}" srcId="{DD13054C-C066-46A9-A0FB-41E66991FDAE}" destId="{ED44BA3D-163E-44E1-99CD-9F6F79702625}" srcOrd="3" destOrd="0" parTransId="{6ECDAA23-BD00-47CF-AEC3-F4378E3B0FC8}" sibTransId="{BD777863-9600-4818-88CC-B64DCD19DE66}"/>
    <dgm:cxn modelId="{C1A0BEAB-C1AC-4EEE-8A1C-22C78BC1D1DD}" srcId="{DD13054C-C066-46A9-A0FB-41E66991FDAE}" destId="{9985CC4B-E197-44A7-A496-357C8A06CA4B}" srcOrd="4" destOrd="0" parTransId="{42D23CBA-57CE-443E-94E3-EF9B5F7D1B45}" sibTransId="{213946E2-A4D0-41E9-AA2B-04317353911B}"/>
    <dgm:cxn modelId="{9DA157CF-A210-4715-84BB-89825B781A3E}" type="presOf" srcId="{DD13054C-C066-46A9-A0FB-41E66991FDAE}" destId="{21D1CA3E-241A-45AD-AFAF-23B206821AE5}" srcOrd="0" destOrd="0" presId="urn:microsoft.com/office/officeart/2005/8/layout/vList2"/>
    <dgm:cxn modelId="{0A73C8ED-1CC9-45D7-9ABC-2B8FDB0CEE8E}" type="presOf" srcId="{ED44BA3D-163E-44E1-99CD-9F6F79702625}" destId="{86556A19-620E-4B29-BEA5-284AC42218AE}" srcOrd="0" destOrd="0" presId="urn:microsoft.com/office/officeart/2005/8/layout/vList2"/>
    <dgm:cxn modelId="{945C0FFC-93CD-4A4B-88F3-615792E5E598}" type="presOf" srcId="{9985CC4B-E197-44A7-A496-357C8A06CA4B}" destId="{ABC5674E-D387-4CFB-B711-69004E46ECCF}" srcOrd="0" destOrd="0" presId="urn:microsoft.com/office/officeart/2005/8/layout/vList2"/>
    <dgm:cxn modelId="{98DF5CB3-F812-468C-8095-FC3CF3FA3541}" type="presParOf" srcId="{21D1CA3E-241A-45AD-AFAF-23B206821AE5}" destId="{D54C86AF-EE4A-4EBE-9D79-04D31F8BF9D1}" srcOrd="0" destOrd="0" presId="urn:microsoft.com/office/officeart/2005/8/layout/vList2"/>
    <dgm:cxn modelId="{B9B0B7EC-48F9-4D4C-95A8-FDC497231A6A}" type="presParOf" srcId="{21D1CA3E-241A-45AD-AFAF-23B206821AE5}" destId="{1855C235-4043-47B7-82F4-15C1F5290EDC}" srcOrd="1" destOrd="0" presId="urn:microsoft.com/office/officeart/2005/8/layout/vList2"/>
    <dgm:cxn modelId="{4B7E3E00-14CD-422F-BBBA-652539A63478}" type="presParOf" srcId="{21D1CA3E-241A-45AD-AFAF-23B206821AE5}" destId="{C4DFB42E-1654-44E0-9740-0ED7624BD8F6}" srcOrd="2" destOrd="0" presId="urn:microsoft.com/office/officeart/2005/8/layout/vList2"/>
    <dgm:cxn modelId="{E8B42F55-083D-452A-A0A7-CD6F65A1CDB2}" type="presParOf" srcId="{21D1CA3E-241A-45AD-AFAF-23B206821AE5}" destId="{BDB79B9E-5FDA-4D4A-9BDC-353F6F177899}" srcOrd="3" destOrd="0" presId="urn:microsoft.com/office/officeart/2005/8/layout/vList2"/>
    <dgm:cxn modelId="{26EC6BB5-3A10-4DF6-B5C1-F48D093AAF71}" type="presParOf" srcId="{21D1CA3E-241A-45AD-AFAF-23B206821AE5}" destId="{B0673193-A57B-4480-A2F7-C992D5661E7B}" srcOrd="4" destOrd="0" presId="urn:microsoft.com/office/officeart/2005/8/layout/vList2"/>
    <dgm:cxn modelId="{51CC35A1-6885-4011-AFB2-FEFA3715A2D1}" type="presParOf" srcId="{21D1CA3E-241A-45AD-AFAF-23B206821AE5}" destId="{71A80B89-B65D-41ED-8251-121271C4D8DE}" srcOrd="5" destOrd="0" presId="urn:microsoft.com/office/officeart/2005/8/layout/vList2"/>
    <dgm:cxn modelId="{9770E529-93E5-4491-839E-9EB52F50E956}" type="presParOf" srcId="{21D1CA3E-241A-45AD-AFAF-23B206821AE5}" destId="{86556A19-620E-4B29-BEA5-284AC42218AE}" srcOrd="6" destOrd="0" presId="urn:microsoft.com/office/officeart/2005/8/layout/vList2"/>
    <dgm:cxn modelId="{93E98506-76A1-4F8D-AAFE-118868825870}" type="presParOf" srcId="{21D1CA3E-241A-45AD-AFAF-23B206821AE5}" destId="{151E402F-FA48-4E64-8A8B-028EF9A82388}" srcOrd="7" destOrd="0" presId="urn:microsoft.com/office/officeart/2005/8/layout/vList2"/>
    <dgm:cxn modelId="{66019FB6-36F2-4D48-866E-7E2BAA68D001}" type="presParOf" srcId="{21D1CA3E-241A-45AD-AFAF-23B206821AE5}" destId="{ABC5674E-D387-4CFB-B711-69004E46EC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C86AF-EE4A-4EBE-9D79-04D31F8BF9D1}">
      <dsp:nvSpPr>
        <dsp:cNvPr id="0" name=""/>
        <dsp:cNvSpPr/>
      </dsp:nvSpPr>
      <dsp:spPr>
        <a:xfrm>
          <a:off x="0" y="1889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обработка ошибок времени выполнения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955" y="52845"/>
        <a:ext cx="9990489" cy="627655"/>
      </dsp:txXfrm>
    </dsp:sp>
    <dsp:sp modelId="{C4DFB42E-1654-44E0-9740-0ED7624BD8F6}">
      <dsp:nvSpPr>
        <dsp:cNvPr id="0" name=""/>
        <dsp:cNvSpPr/>
      </dsp:nvSpPr>
      <dsp:spPr>
        <a:xfrm>
          <a:off x="0" y="797975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оповещения о событиях</a:t>
          </a:r>
          <a:endParaRPr lang="en-US" sz="2900" kern="1200" dirty="0">
            <a:latin typeface="Jura" pitchFamily="2" charset="0"/>
            <a:ea typeface="Jura" pitchFamily="2" charset="0"/>
          </a:endParaRPr>
        </a:p>
      </dsp:txBody>
      <dsp:txXfrm>
        <a:off x="33955" y="831930"/>
        <a:ext cx="9990489" cy="627655"/>
      </dsp:txXfrm>
    </dsp:sp>
    <dsp:sp modelId="{B0673193-A57B-4480-A2F7-C992D5661E7B}">
      <dsp:nvSpPr>
        <dsp:cNvPr id="0" name=""/>
        <dsp:cNvSpPr/>
      </dsp:nvSpPr>
      <dsp:spPr>
        <a:xfrm>
          <a:off x="0" y="1577060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обработка специальных случаев</a:t>
          </a:r>
        </a:p>
      </dsp:txBody>
      <dsp:txXfrm>
        <a:off x="33955" y="1611015"/>
        <a:ext cx="9990489" cy="627655"/>
      </dsp:txXfrm>
    </dsp:sp>
    <dsp:sp modelId="{86556A19-620E-4B29-BEA5-284AC42218AE}">
      <dsp:nvSpPr>
        <dsp:cNvPr id="0" name=""/>
        <dsp:cNvSpPr/>
      </dsp:nvSpPr>
      <dsp:spPr>
        <a:xfrm>
          <a:off x="0" y="2356146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освобождение ресурсов</a:t>
          </a:r>
        </a:p>
      </dsp:txBody>
      <dsp:txXfrm>
        <a:off x="33955" y="2390101"/>
        <a:ext cx="9990489" cy="627655"/>
      </dsp:txXfrm>
    </dsp:sp>
    <dsp:sp modelId="{ABC5674E-D387-4CFB-B711-69004E46ECCF}">
      <dsp:nvSpPr>
        <dsp:cNvPr id="0" name=""/>
        <dsp:cNvSpPr/>
      </dsp:nvSpPr>
      <dsp:spPr>
        <a:xfrm>
          <a:off x="0" y="3135231"/>
          <a:ext cx="10058399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Jura" pitchFamily="2" charset="0"/>
              <a:ea typeface="Jura" pitchFamily="2" charset="0"/>
            </a:rPr>
            <a:t>нетривиальный контроль потока выполнения</a:t>
          </a:r>
        </a:p>
      </dsp:txBody>
      <dsp:txXfrm>
        <a:off x="33955" y="3169186"/>
        <a:ext cx="9990489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D62E-06DC-1902-2E09-2CFCA7C30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32EA9-F14C-2A8E-6B18-AB53190D4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D3D0A-18C3-FA85-A2D5-7B35EEE8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623B-00D4-41C5-AEB6-4814D9CE47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E24C-17A8-76FB-9933-F4A14C57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1E0D3-96A7-F91C-45D6-AF8AAD7D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BCE8-3A65-4549-916E-946E500D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0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0C63-27B5-02F6-EA26-96034CFE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1E61F-8432-E102-A5E1-D579704AF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45869-B042-5E3C-1698-BD49458B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623B-00D4-41C5-AEB6-4814D9CE47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32D09-62EB-5C99-4CC7-5E167A2A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D6F6E-10AB-C651-7934-0D8A9651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BCE8-3A65-4549-916E-946E500D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930D7-6886-2885-AA7D-790F123B7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1723-5A47-7FD2-0DD6-CD0E8693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ED7F-4F03-0E57-6FED-9D98BC00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623B-00D4-41C5-AEB6-4814D9CE47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F3880-C538-CFB7-FD8B-468FE136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3AE6-0468-1996-5838-684610EC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BCE8-3A65-4549-916E-946E500D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25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02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14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47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81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9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3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10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7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9BE3-2C71-59C0-C7F6-52DEC60C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E595-F1B1-64D3-5322-1A6DFCFA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EAD8-434C-AC4E-DC62-4149828F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623B-00D4-41C5-AEB6-4814D9CE47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A133-5674-F178-0927-3C59CEAE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BEADA-CED7-D0C2-883B-E7E3C748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BCE8-3A65-4549-916E-946E500D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63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77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0196-ACF2-BBD9-53DC-81A7BCD6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C3BC6-68E1-9A98-4EAE-21ACC2B43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20BFF-273F-80C5-DEA3-D390C4DE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623B-00D4-41C5-AEB6-4814D9CE47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FE99-DCD5-437F-0A8B-B177FD8F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D64B-2063-A3FD-D89A-85113841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BCE8-3A65-4549-916E-946E500D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6ED5-A3B4-D42C-CF5D-13FA37EF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2067-7E49-3187-7344-8E4624966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7FDD4-98C7-8426-909C-D52BD93E6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BA1CB-446A-6758-3373-B5A34773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623B-00D4-41C5-AEB6-4814D9CE47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9EE40-5432-232F-59AB-04A37253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D4D69-7E14-6F42-C5B4-E78AF17F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BCE8-3A65-4549-916E-946E500D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6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0466-63CE-71A6-3A90-F17829A8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BFE8D-8390-60FF-CF81-411572A2E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21DAF-51BD-838A-AE0B-7F8BA3566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42DC6-D58E-E111-6DDA-17A222CF0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A22E1-D767-E2AD-DEA1-684B39CA4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33225-3C63-B688-E5B1-D9692E7E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623B-00D4-41C5-AEB6-4814D9CE47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0FA55-04A6-66DF-5344-BE37E607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BFC5C-836B-D644-FBB5-27D297B0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BCE8-3A65-4549-916E-946E500D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4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D853-26AC-61F0-54B9-57A8C5B1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5F8A9-5BF1-726A-41CB-F31626B8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623B-00D4-41C5-AEB6-4814D9CE47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39978-8EFB-4D65-80EC-6807D97F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C840-0254-58C5-C20A-5CE3E7F5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BCE8-3A65-4549-916E-946E500D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1051B-5D33-9F01-6B01-26F6DE73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623B-00D4-41C5-AEB6-4814D9CE47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DDF3F-577C-E9CB-8083-709B910F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358A5-A081-C804-6FAC-F274DF61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BCE8-3A65-4549-916E-946E500D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1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D0DD-C381-E764-1997-B0DA6F60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C2F6-FD2F-60F7-99AB-D363D8D7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04F43-D440-B093-EBFB-677578166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470A6-0334-3F40-28D4-F3DA2BD4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623B-00D4-41C5-AEB6-4814D9CE47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551C6-BAB2-9636-189C-3FCE878B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D6ADF-9403-C712-EDE6-5DB854F1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BCE8-3A65-4549-916E-946E500D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6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049D-A68D-2326-1C17-46CA7FF5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E6B51-841A-D2A0-DCD7-465DEDB4C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64586-98CD-77D8-28ED-1DF66BA1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DC785-97C1-6EC5-8976-F26584ED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623B-00D4-41C5-AEB6-4814D9CE47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B7EB0-A387-2901-B9CD-1FD83916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7B521-A5A4-7FC9-C238-666A76A5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BCE8-3A65-4549-916E-946E500D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5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2D984-917C-DD5C-C886-95883BED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E3364-EC41-FACA-5ECE-419BCEDB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B7F79-EA50-EB5D-6D23-B3F7AC9F6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5623B-00D4-41C5-AEB6-4814D9CE47F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31AA-DC92-313E-8EF7-7BB3F13E4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77D7-D065-9ED7-AE7E-75A7D6456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BCE8-3A65-4549-916E-946E500DC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4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4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Обработка исключений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C81B4B-DD5E-43C2-92EE-C775022E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исключений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E6AE4D-A216-41F0-965A-42DE1DED58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19DAA-F396-47C1-AEA4-361B1EF8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D2E7EE-BA3E-416B-9C5A-CF791927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События, которые могут менять поток управления программой, обычно сигнализируют о том, что что-то пошло не так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A9C322-D0BA-4FD1-AF47-41E478259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anchor="ctr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try/except </a:t>
            </a:r>
            <a:r>
              <a:rPr lang="en-US" sz="2000" dirty="0"/>
              <a:t>– </a:t>
            </a:r>
            <a:r>
              <a:rPr lang="ru-RU" sz="2000" dirty="0"/>
              <a:t>перехватывает исключения в блоке, с возможностью продолжить выполнение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try/finally</a:t>
            </a:r>
            <a:r>
              <a:rPr lang="en-U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2000" dirty="0"/>
              <a:t>– </a:t>
            </a:r>
            <a:r>
              <a:rPr lang="ru-RU" sz="2000" dirty="0"/>
              <a:t>выполняет операторы из блока </a:t>
            </a:r>
            <a:r>
              <a:rPr lang="en-US" sz="2000" dirty="0"/>
              <a:t>finally</a:t>
            </a:r>
            <a:r>
              <a:rPr lang="ru-RU" sz="2000" dirty="0"/>
              <a:t> независимо от того, произошло ли исключение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raise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assert</a:t>
            </a:r>
            <a:r>
              <a:rPr lang="en-US" sz="2000" dirty="0"/>
              <a:t> – </a:t>
            </a:r>
            <a:r>
              <a:rPr lang="ru-RU" sz="2000" dirty="0"/>
              <a:t>создаёт событие исключения в зависимости от выполнения условий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with/as</a:t>
            </a:r>
            <a:r>
              <a:rPr lang="en-US" sz="2000" dirty="0"/>
              <a:t> – </a:t>
            </a:r>
            <a:r>
              <a:rPr lang="ru-RU" sz="2000" dirty="0"/>
              <a:t>управление контекстом ресурсов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094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Перехват исключений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D28B48-7684-41D3-91D4-2656827F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try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начало блока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l[0]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except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IndexError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ждём исключение</a:t>
            </a:r>
          </a:p>
          <a:p>
            <a:pPr marL="0" indent="0">
              <a:buNone/>
            </a:pP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'an error occurred’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l[0] = 1</a:t>
            </a:r>
            <a:r>
              <a:rPr lang="ru-RU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0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выполнение продолжается</a:t>
            </a:r>
          </a:p>
        </p:txBody>
      </p:sp>
    </p:spTree>
    <p:extLst>
      <p:ext uri="{BB962C8B-B14F-4D97-AF65-F5344CB8AC3E}">
        <p14:creationId xmlns:p14="http://schemas.microsoft.com/office/powerpoint/2010/main" val="403589869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Обработка исключений</vt:lpstr>
      <vt:lpstr>Роли исключений</vt:lpstr>
      <vt:lpstr>Исключения </vt:lpstr>
      <vt:lpstr>Перехват исключений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исключений</dc:title>
  <dc:creator>Mikita Tsiarentsyeu</dc:creator>
  <cp:lastModifiedBy>Mikita Tsiarentsyeu</cp:lastModifiedBy>
  <cp:revision>1</cp:revision>
  <dcterms:created xsi:type="dcterms:W3CDTF">2022-08-08T13:50:31Z</dcterms:created>
  <dcterms:modified xsi:type="dcterms:W3CDTF">2022-08-08T13:50:53Z</dcterms:modified>
</cp:coreProperties>
</file>