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Jura" pitchFamily="2" charset="0"/>
              <a:ea typeface="Jura" pitchFamily="2" charset="0"/>
            </a:rPr>
            <a:t>html.</a:t>
          </a:r>
        </a:p>
        <a:p>
          <a:r>
            <a:rPr lang="en-US" sz="36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Вывод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05974"/>
          <a:ext cx="6858000" cy="2167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Jura" pitchFamily="2" charset="0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sp:txBody>
      <dsp:txXfrm>
        <a:off x="105805" y="511779"/>
        <a:ext cx="6646390" cy="1955815"/>
      </dsp:txXfrm>
    </dsp:sp>
    <dsp:sp modelId="{00E310DE-82C2-4F16-ABFE-F0542E2830D8}">
      <dsp:nvSpPr>
        <dsp:cNvPr id="0" name=""/>
        <dsp:cNvSpPr/>
      </dsp:nvSpPr>
      <dsp:spPr>
        <a:xfrm>
          <a:off x="0" y="2760600"/>
          <a:ext cx="6858000" cy="2167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sp:txBody>
      <dsp:txXfrm>
        <a:off x="105805" y="2866405"/>
        <a:ext cx="6646390" cy="1955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82807"/>
          <a:ext cx="6858000" cy="220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Jura" pitchFamily="2" charset="0"/>
              <a:ea typeface="Jura" pitchFamily="2" charset="0"/>
            </a:rPr>
            <a:t>Вывод</a:t>
          </a:r>
          <a:r>
            <a:rPr lang="ru-RU" sz="5500" kern="1200" dirty="0"/>
            <a:t> – </a:t>
          </a:r>
          <a:r>
            <a:rPr lang="en-US" sz="5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sp:txBody>
      <dsp:txXfrm>
        <a:off x="107639" y="490446"/>
        <a:ext cx="6642722" cy="1989714"/>
      </dsp:txXfrm>
    </dsp:sp>
    <dsp:sp modelId="{00E310DE-82C2-4F16-ABFE-F0542E2830D8}">
      <dsp:nvSpPr>
        <dsp:cNvPr id="0" name=""/>
        <dsp:cNvSpPr/>
      </dsp:nvSpPr>
      <dsp:spPr>
        <a:xfrm>
          <a:off x="0" y="2746200"/>
          <a:ext cx="6858000" cy="220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sz="5500" kern="1200" dirty="0"/>
            <a:t> – </a:t>
          </a:r>
          <a:r>
            <a:rPr lang="en-US" sz="5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sz="55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sz="5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sp:txBody>
      <dsp:txXfrm>
        <a:off x="107639" y="2853839"/>
        <a:ext cx="6642722" cy="1989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80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6834" y="84933"/>
        <a:ext cx="6764332" cy="865732"/>
      </dsp:txXfrm>
    </dsp:sp>
    <dsp:sp modelId="{00E310DE-82C2-4F16-ABFE-F0542E2830D8}">
      <dsp:nvSpPr>
        <dsp:cNvPr id="0" name=""/>
        <dsp:cNvSpPr/>
      </dsp:nvSpPr>
      <dsp:spPr>
        <a:xfrm>
          <a:off x="0" y="11126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6834" y="1159533"/>
        <a:ext cx="6764332" cy="865732"/>
      </dsp:txXfrm>
    </dsp:sp>
    <dsp:sp modelId="{609C73A2-EDC4-4983-B88E-3176E74BBCFE}">
      <dsp:nvSpPr>
        <dsp:cNvPr id="0" name=""/>
        <dsp:cNvSpPr/>
      </dsp:nvSpPr>
      <dsp:spPr>
        <a:xfrm>
          <a:off x="0" y="21872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6834" y="2234133"/>
        <a:ext cx="6764332" cy="865732"/>
      </dsp:txXfrm>
    </dsp:sp>
    <dsp:sp modelId="{1CDD535F-06D7-460C-88A8-465E5F0A1820}">
      <dsp:nvSpPr>
        <dsp:cNvPr id="0" name=""/>
        <dsp:cNvSpPr/>
      </dsp:nvSpPr>
      <dsp:spPr>
        <a:xfrm>
          <a:off x="0" y="327225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6834" y="3319084"/>
        <a:ext cx="6764332" cy="865732"/>
      </dsp:txXfrm>
    </dsp:sp>
    <dsp:sp modelId="{DEE55B55-4763-4B5F-9ADB-D68C0C4A0F63}">
      <dsp:nvSpPr>
        <dsp:cNvPr id="0" name=""/>
        <dsp:cNvSpPr/>
      </dsp:nvSpPr>
      <dsp:spPr>
        <a:xfrm>
          <a:off x="0" y="433650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6834" y="4383334"/>
        <a:ext cx="6764332" cy="865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095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33808" y="34903"/>
        <a:ext cx="6790384" cy="624950"/>
      </dsp:txXfrm>
    </dsp:sp>
    <dsp:sp modelId="{6F7E859E-8758-4BAA-B412-3C8AB01E62BE}">
      <dsp:nvSpPr>
        <dsp:cNvPr id="0" name=""/>
        <dsp:cNvSpPr/>
      </dsp:nvSpPr>
      <dsp:spPr>
        <a:xfrm>
          <a:off x="0" y="774302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33808" y="808110"/>
        <a:ext cx="6790384" cy="624950"/>
      </dsp:txXfrm>
    </dsp:sp>
    <dsp:sp modelId="{B31DFF73-759A-46A5-9849-53C73B021EB2}">
      <dsp:nvSpPr>
        <dsp:cNvPr id="0" name=""/>
        <dsp:cNvSpPr/>
      </dsp:nvSpPr>
      <dsp:spPr>
        <a:xfrm>
          <a:off x="0" y="1530093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33808" y="1563901"/>
        <a:ext cx="6790384" cy="624950"/>
      </dsp:txXfrm>
    </dsp:sp>
    <dsp:sp modelId="{623425F7-38D7-456E-9C16-FDD8AF1C50A8}">
      <dsp:nvSpPr>
        <dsp:cNvPr id="0" name=""/>
        <dsp:cNvSpPr/>
      </dsp:nvSpPr>
      <dsp:spPr>
        <a:xfrm>
          <a:off x="0" y="2320716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33808" y="2354524"/>
        <a:ext cx="6790384" cy="624950"/>
      </dsp:txXfrm>
    </dsp:sp>
    <dsp:sp modelId="{8A1BB01B-1726-4CA8-93C6-EB0B2300062C}">
      <dsp:nvSpPr>
        <dsp:cNvPr id="0" name=""/>
        <dsp:cNvSpPr/>
      </dsp:nvSpPr>
      <dsp:spPr>
        <a:xfrm>
          <a:off x="0" y="3093923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33808" y="3127731"/>
        <a:ext cx="6790384" cy="624950"/>
      </dsp:txXfrm>
    </dsp:sp>
    <dsp:sp modelId="{30308C60-D7DD-40D2-A4F9-B6CFF3012663}">
      <dsp:nvSpPr>
        <dsp:cNvPr id="0" name=""/>
        <dsp:cNvSpPr/>
      </dsp:nvSpPr>
      <dsp:spPr>
        <a:xfrm>
          <a:off x="0" y="3867130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800" kern="1200" dirty="0"/>
            <a:t>: 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800" kern="1200" dirty="0"/>
            <a:t>;</a:t>
          </a:r>
        </a:p>
      </dsp:txBody>
      <dsp:txXfrm>
        <a:off x="33808" y="3900938"/>
        <a:ext cx="6790384" cy="624950"/>
      </dsp:txXfrm>
    </dsp:sp>
    <dsp:sp modelId="{329DB40E-06AE-43D0-979F-E8DF8DD057AD}">
      <dsp:nvSpPr>
        <dsp:cNvPr id="0" name=""/>
        <dsp:cNvSpPr/>
      </dsp:nvSpPr>
      <dsp:spPr>
        <a:xfrm>
          <a:off x="0" y="4640337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800" kern="1200" dirty="0"/>
            <a:t>: 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800" kern="1200" dirty="0"/>
            <a:t>;</a:t>
          </a:r>
        </a:p>
      </dsp:txBody>
      <dsp:txXfrm>
        <a:off x="33808" y="4674145"/>
        <a:ext cx="6790384" cy="624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80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6834" y="84933"/>
        <a:ext cx="6764332" cy="865732"/>
      </dsp:txXfrm>
    </dsp:sp>
    <dsp:sp modelId="{6F7E859E-8758-4BAA-B412-3C8AB01E62BE}">
      <dsp:nvSpPr>
        <dsp:cNvPr id="0" name=""/>
        <dsp:cNvSpPr/>
      </dsp:nvSpPr>
      <dsp:spPr>
        <a:xfrm>
          <a:off x="0" y="1138064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6834" y="1184898"/>
        <a:ext cx="6764332" cy="865732"/>
      </dsp:txXfrm>
    </dsp:sp>
    <dsp:sp modelId="{3F38E0F9-A5CF-4AE5-8B21-58598618671F}">
      <dsp:nvSpPr>
        <dsp:cNvPr id="0" name=""/>
        <dsp:cNvSpPr/>
      </dsp:nvSpPr>
      <dsp:spPr>
        <a:xfrm>
          <a:off x="0" y="21872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6834" y="2234133"/>
        <a:ext cx="6764332" cy="865732"/>
      </dsp:txXfrm>
    </dsp:sp>
    <dsp:sp modelId="{36D03AC3-4D47-4529-9627-84033AED123D}">
      <dsp:nvSpPr>
        <dsp:cNvPr id="0" name=""/>
        <dsp:cNvSpPr/>
      </dsp:nvSpPr>
      <dsp:spPr>
        <a:xfrm>
          <a:off x="0" y="326190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6834" y="3308734"/>
        <a:ext cx="6764332" cy="865732"/>
      </dsp:txXfrm>
    </dsp:sp>
    <dsp:sp modelId="{FDD8002D-A534-442E-9C9C-777CC0048EC4}">
      <dsp:nvSpPr>
        <dsp:cNvPr id="0" name=""/>
        <dsp:cNvSpPr/>
      </dsp:nvSpPr>
      <dsp:spPr>
        <a:xfrm>
          <a:off x="0" y="433650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6834" y="4383334"/>
        <a:ext cx="6764332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E1D8-24DD-EDB5-FF48-2A31B946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AFEDC-B8A9-649E-26F4-8942F80B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D309-9F08-FF42-0031-BB4C8B7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F4CA3-E77C-D634-B980-98A6B251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A62F-9BE5-F2FE-6EBA-410C5089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6DBB-DF12-0F8C-3E73-F489DD6C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EF768-988A-5AB1-4073-18D72E9BA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883C-8CA3-677E-5898-9B46ECC5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B8BF-4095-82BF-FC82-9C89B33A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5A8D-D9CC-0DB9-1961-69FD4E9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F92B2-4057-13EF-8F28-C0DBEDFBA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B21D4-A085-B023-719D-0800A1A98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EDC2-B9A7-4E95-2F63-7DE1AAED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0B052-A898-0126-2642-E65B1E9C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F019-C5AD-EE7B-6F46-11F209B9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7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74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2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97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0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4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B4F3-B36A-DF57-0DB8-0A23A859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BEDA-DEBB-94A6-B970-C67AAD33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ED48-39F6-CFF0-CA8F-B59BACA1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ADA8-427A-CB5C-0F07-B60EB3FE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97065-9BB2-FDE0-68F7-E0F4FE35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3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A2BF-B94F-1418-0325-769FFD84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EEB20-8365-CF70-F5FA-F6F859AF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BB2C-9200-37FD-5228-A57C3832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2F66-31A2-BF07-A2F2-527C210B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24F7-D089-3176-C66E-9FEB65D0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4E68-D3BD-8D06-D251-45290974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962D-ED44-B7A2-8582-4BBF709EA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EA06-B782-53D7-EE3C-73E6181D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588F2-28E4-AED9-B079-F6C35C49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0AAC-964A-BFFB-15C3-D8EC1649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2CF64-FB4F-1770-A06B-41E80BFA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298C-2297-59ED-2721-01464067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6447-5D8A-A9AA-2C4F-163C947A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66426-0E66-770F-E526-C75F763F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AB770-D993-45E6-D1F8-6747A0CAB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0B882-ABB0-C60B-8685-2CF2F4343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6C9D8-F432-7CEB-47F4-A5C14D5F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B4712-FBC6-C9CC-0EDA-AF53558D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418F7-B14B-9FC3-1413-C1E032E3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7ACB-CE8C-DDE7-157F-28BC17F4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DE2DE-F5BF-C96E-EEC0-C8391012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77A73-2E3F-ECA0-7D69-08988445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66EBE-C393-9288-028D-4D9D19BF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0153C-255B-0D7D-B507-35D0DAF2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24932-FED5-6AE4-7182-4FDBF464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E69E0-BA8D-27CC-AD3C-3B9DE306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9A5B-6DEC-79A9-E34F-DCDCA5DA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8E4C-F96E-1EB0-9447-72D3AC53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0F904-8BE9-0296-725C-13855E06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71B99-66C4-EA19-9069-E07BD0D9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38EB4-DDF2-ABF2-01C0-273D29C3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A44AB-D57A-0DDA-6FA2-6B0E2B15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5D04-1A85-F58B-6AA9-CC9680B4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37604-6040-1589-B03A-FA4422A24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8B6E2-B06A-1099-767B-24D08C08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6F2FF-E184-57DB-9096-CBECD36D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0B989-C518-16AA-CA6C-79C1C055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141DA-36D7-A1F5-E76B-5AF39129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158E2-727B-E018-1C6A-2206FDE5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C6453-9B29-6DBD-2042-CDD9F689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5896-D758-41E5-E8E4-403DFC423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391D-9DB1-4538-AFE6-2CC46D134B0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11A5-B030-2488-FD6B-2B387F2E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832F-8C5F-3CC1-987F-D2D3BD442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14A76-C354-4F38-8C66-3C648AAA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4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- </a:t>
            </a:r>
            <a:r>
              <a:rPr lang="ru-RU" dirty="0"/>
              <a:t>базовые инструменты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44" y="2103120"/>
            <a:ext cx="8602512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Web - базовые инструменты</vt:lpstr>
      <vt:lpstr>HTML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базовые инструменты</dc:title>
  <dc:creator>Mikita Tsiarentsyeu</dc:creator>
  <cp:lastModifiedBy>Mikita Tsiarentsyeu</cp:lastModifiedBy>
  <cp:revision>1</cp:revision>
  <dcterms:created xsi:type="dcterms:W3CDTF">2022-09-02T13:51:31Z</dcterms:created>
  <dcterms:modified xsi:type="dcterms:W3CDTF">2022-09-02T13:51:52Z</dcterms:modified>
</cp:coreProperties>
</file>