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конкатенация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sz="2000" kern="1200" dirty="0"/>
            <a:t> 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конкатенация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репликация</a:t>
          </a:r>
          <a:r>
            <a:rPr lang="en-US" sz="20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DD5B-CD0D-620E-6DF1-48461E017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F3EB6-1488-616F-A6F5-41BC0EAC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0C53-CB9F-8782-4E70-057EC60C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8D22-0FAD-1F08-DB29-E1F8FAEB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A7D7-1E3D-8573-7EDC-4E0A7605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3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D62B-E3CA-2C52-9815-F975CC66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99CE-F36F-D682-2560-04A10584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4085-F643-AA75-CC7C-5C103F11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5D56-CC5A-D754-4D44-C357EFA1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AA09-A7A1-1DDE-0670-42FE8B9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AD60-FC2D-A1B6-CC19-FEC8F7A8C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9BDD-72E3-4FDF-D839-9FAA00CB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0840-E9B4-275E-820B-5864A0F9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0A255-11B2-EB51-0F9C-3AB3AFEF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4A5C-E82A-379E-BFBC-A9D9B272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0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9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7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2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F1E7-A8E7-A0D2-D88E-FF9C7EBF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0DB1-D49D-DB80-4124-2B26E9F7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A1012-EEF3-90E3-D027-455A3F15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7ECAC-F56B-94B9-A2D7-46F6A255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271D-1E1B-550D-FE27-3EC842CF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9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0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933D-4300-8BB6-9310-F29D68EE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3C351-82DD-470B-F8BA-41E0AE8F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7688-9D20-925E-FC51-F9AF4A6A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2059-EB8E-12E0-2B22-64A49338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2E0B-2033-8E57-5148-B85A5E30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748A-35A4-C1BC-3B16-791F3ECF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DA7B-3A9C-9A1B-5D70-2779AD125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3569-AE31-EB9C-8EFC-5042863CE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8126-C49E-AE74-AC9B-85FB15D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8802-86E3-4894-6252-A2F02F5D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8781F-0B42-DAC7-A297-524F9108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BD45-69D6-784F-CE33-CEB0BC29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23509-042B-1920-D247-7AB8AB13F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F9EDD-7BA6-4DFC-C28C-1FE06423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3D610-0824-71F6-1230-369B813C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4E8A5-003C-C75D-6F6A-2E4F51F92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AEB37-213A-A4F7-70F9-DEAA4D60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4D9F2-873B-360B-8C32-BAA55A1A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DE641-2B76-E75E-799C-2D2DD3C7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9A73-9A69-D178-C532-ED22560B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3BBB5-E4ED-7DF0-E387-30182568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E09C4-4290-3748-5DFF-472CF11B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57F96-B530-6F29-E84C-3A030628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8D2AF-D01B-7646-2C0A-0D0C1AE3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375B9-57FD-F6B3-39FB-98732EB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3C22-7FFB-11D5-AABF-C451EA83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FCE4-B16C-A1D3-3DBE-53C6F9A0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EFF8-61C7-415D-FDBF-362255C2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E6F12-BDDF-EE29-94E4-F6978D2F8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DEA5-878A-3665-1B3E-FF420D22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3CA1-54A9-E580-3ABA-68162397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0CE14-7C56-1505-99C4-9E961301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00D2-2536-C452-E197-E110699A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FFF7B-D639-DCA6-110A-801EA39D9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6F62F-1198-8830-9CCD-8CC2D20EA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A2A1-4597-9049-4656-4BFDD511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C109D-D4FB-84C4-499D-C173B8A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61341-2F4E-AF35-ED19-6FEC7BD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494C7-9938-EA46-CD41-C3444D94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20F12-E4F0-20FD-EF6B-025B76D6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AF1B-CBA2-AEB0-D04E-0D4798D07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91B5-0281-446A-ADAE-54C6A309855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BF42-269C-E849-CEA1-C5E38FAE8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E779-7A8D-5A34-AD0F-74F6F4D1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664D-E3D8-47F7-8051-88CACD4F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Тернарный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≈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логика работы точно такая же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if, elif, else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cs typeface="JetBrains Mono" panose="02000009000000000000" pitchFamily="49" charset="0"/>
                  </a:rPr>
                  <a:t>Решаем квадратное уравнение </a:t>
                </a:r>
                <a:br>
                  <a:rPr lang="ru-RU" sz="5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строки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Строковые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</a:t>
            </a:r>
            <a:r>
              <a:rPr lang="en-US" sz="5400" dirty="0" err="1">
                <a:latin typeface="Jura" pitchFamily="2" charset="0"/>
                <a:ea typeface="Jura" pitchFamily="2" charset="0"/>
              </a:rPr>
              <a:t>методы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6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Форматирование строк</a:t>
            </a:r>
            <a:r>
              <a:rPr lang="ru-RU" sz="5400"/>
              <a:t>, </a:t>
            </a:r>
            <a:br>
              <a:rPr lang="ru-RU" sz="5400"/>
            </a:br>
            <a:r>
              <a:rPr lang="en-US" sz="5400" cap="none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f-string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41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Тернарный if</vt:lpstr>
      <vt:lpstr>Условные конструкции  if, elif, else</vt:lpstr>
      <vt:lpstr>Решаем квадратное уравнение  〖ax〗^2+bx+c=0</vt:lpstr>
      <vt:lpstr>строки</vt:lpstr>
      <vt:lpstr>Тип string</vt:lpstr>
      <vt:lpstr>Строковые методы</vt:lpstr>
      <vt:lpstr>Форматирование строк,  f-string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Тернарный if</dc:title>
  <dc:creator>Mikita Tsiarentsyeu</dc:creator>
  <cp:lastModifiedBy>Mikita Tsiarentsyeu</cp:lastModifiedBy>
  <cp:revision>1</cp:revision>
  <dcterms:created xsi:type="dcterms:W3CDTF">2022-07-11T13:49:40Z</dcterms:created>
  <dcterms:modified xsi:type="dcterms:W3CDTF">2022-07-11T13:50:03Z</dcterms:modified>
</cp:coreProperties>
</file>