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56" r:id="rId3"/>
    <p:sldId id="350" r:id="rId4"/>
    <p:sldId id="351" r:id="rId5"/>
    <p:sldId id="352" r:id="rId6"/>
    <p:sldId id="35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832A1D-DCDA-4899-96DB-44C68869DC16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1BBF39A-BB66-4B98-975A-E147314D285D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Общается с «внешним миром» как можно меньше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6FE7E0C-86E2-4A51-8C76-B6DF87566DF0}" type="parTrans" cxnId="{31272989-DCFC-4E08-8204-AC26BAA39269}">
      <dgm:prSet/>
      <dgm:spPr/>
      <dgm:t>
        <a:bodyPr/>
        <a:lstStyle/>
        <a:p>
          <a:endParaRPr lang="en-US"/>
        </a:p>
      </dgm:t>
    </dgm:pt>
    <dgm:pt modelId="{C5D3FE71-6FC6-409D-8D17-783323F96F54}" type="sibTrans" cxnId="{31272989-DCFC-4E08-8204-AC26BAA39269}">
      <dgm:prSet/>
      <dgm:spPr/>
      <dgm:t>
        <a:bodyPr/>
        <a:lstStyle/>
        <a:p>
          <a:endParaRPr lang="en-US"/>
        </a:p>
      </dgm:t>
    </dgm:pt>
    <dgm:pt modelId="{957255F6-D7CE-474C-B7B1-5CA8217A296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 меняет значения параметров, если от неё этого не ожидают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898DED0-E3C9-4E90-9032-5FEDE810F03B}" type="parTrans" cxnId="{3BACA34B-DE25-4C05-94DC-0B54F20D3E58}">
      <dgm:prSet/>
      <dgm:spPr/>
      <dgm:t>
        <a:bodyPr/>
        <a:lstStyle/>
        <a:p>
          <a:endParaRPr lang="en-US"/>
        </a:p>
      </dgm:t>
    </dgm:pt>
    <dgm:pt modelId="{C26D2C39-3FFA-4BB7-8887-00E3BFFF8581}" type="sibTrans" cxnId="{3BACA34B-DE25-4C05-94DC-0B54F20D3E58}">
      <dgm:prSet/>
      <dgm:spPr/>
      <dgm:t>
        <a:bodyPr/>
        <a:lstStyle/>
        <a:p>
          <a:endParaRPr lang="en-US"/>
        </a:p>
      </dgm:t>
    </dgm:pt>
    <dgm:pt modelId="{3CD46F2F-25A6-4AB1-88CD-4DF3D9675F8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Имеет собственную логическую зону ответственности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F835A6A-3037-4367-9F90-05A83633105E}" type="parTrans" cxnId="{10427655-2EFC-4470-963C-D99E1C218F89}">
      <dgm:prSet/>
      <dgm:spPr/>
      <dgm:t>
        <a:bodyPr/>
        <a:lstStyle/>
        <a:p>
          <a:endParaRPr lang="en-US"/>
        </a:p>
      </dgm:t>
    </dgm:pt>
    <dgm:pt modelId="{E3229913-20F5-4530-BC56-4B2EA978DF84}" type="sibTrans" cxnId="{10427655-2EFC-4470-963C-D99E1C218F89}">
      <dgm:prSet/>
      <dgm:spPr/>
      <dgm:t>
        <a:bodyPr/>
        <a:lstStyle/>
        <a:p>
          <a:endParaRPr lang="en-US"/>
        </a:p>
      </dgm:t>
    </dgm:pt>
    <dgm:pt modelId="{BFA796FA-AE30-41F6-B4ED-87672A62901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Относительно мала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37B223B-8DBF-4D4E-A1EB-4AC529DDE3E9}" type="parTrans" cxnId="{B19A6EA1-35A4-4698-94BA-FCFFBCE59618}">
      <dgm:prSet/>
      <dgm:spPr/>
      <dgm:t>
        <a:bodyPr/>
        <a:lstStyle/>
        <a:p>
          <a:endParaRPr lang="en-US"/>
        </a:p>
      </dgm:t>
    </dgm:pt>
    <dgm:pt modelId="{6C57021E-8CF4-4544-8F83-FE8E7EA2B5CB}" type="sibTrans" cxnId="{B19A6EA1-35A4-4698-94BA-FCFFBCE59618}">
      <dgm:prSet/>
      <dgm:spPr/>
      <dgm:t>
        <a:bodyPr/>
        <a:lstStyle/>
        <a:p>
          <a:endParaRPr lang="en-US"/>
        </a:p>
      </dgm:t>
    </dgm:pt>
    <dgm:pt modelId="{180D2273-150C-4CD9-9C9B-B14CA049FFA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Имеет осмысленное имя (а в идеальном мире ещё и </a:t>
          </a:r>
          <a:r>
            <a:rPr lang="en-US" dirty="0">
              <a:latin typeface="Jura" pitchFamily="2" charset="0"/>
              <a:ea typeface="Jura" pitchFamily="2" charset="0"/>
            </a:rPr>
            <a:t>docstring</a:t>
          </a:r>
          <a:r>
            <a:rPr lang="ru-RU" dirty="0">
              <a:latin typeface="Jura" pitchFamily="2" charset="0"/>
              <a:ea typeface="Jura" pitchFamily="2" charset="0"/>
            </a:rPr>
            <a:t>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A834027-3CBF-49D5-A378-6512F0BB4621}" type="parTrans" cxnId="{58FD51E4-06D1-4B1F-9E0F-A4D15B1441ED}">
      <dgm:prSet/>
      <dgm:spPr/>
      <dgm:t>
        <a:bodyPr/>
        <a:lstStyle/>
        <a:p>
          <a:endParaRPr lang="en-US"/>
        </a:p>
      </dgm:t>
    </dgm:pt>
    <dgm:pt modelId="{2E5E08C8-4F37-403D-9DC7-94A1E34849E8}" type="sibTrans" cxnId="{58FD51E4-06D1-4B1F-9E0F-A4D15B1441ED}">
      <dgm:prSet/>
      <dgm:spPr/>
      <dgm:t>
        <a:bodyPr/>
        <a:lstStyle/>
        <a:p>
          <a:endParaRPr lang="en-US"/>
        </a:p>
      </dgm:t>
    </dgm:pt>
    <dgm:pt modelId="{9017D214-E701-4DC5-A2D7-AA2A78D1330A}" type="pres">
      <dgm:prSet presAssocID="{47832A1D-DCDA-4899-96DB-44C68869DC16}" presName="linear" presStyleCnt="0">
        <dgm:presLayoutVars>
          <dgm:animLvl val="lvl"/>
          <dgm:resizeHandles val="exact"/>
        </dgm:presLayoutVars>
      </dgm:prSet>
      <dgm:spPr/>
    </dgm:pt>
    <dgm:pt modelId="{C5F73830-8F6F-4BFE-87A8-3A10D13B8F49}" type="pres">
      <dgm:prSet presAssocID="{01BBF39A-BB66-4B98-975A-E147314D285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BDCA512-F735-4276-9D29-7E9CBB36F38F}" type="pres">
      <dgm:prSet presAssocID="{C5D3FE71-6FC6-409D-8D17-783323F96F54}" presName="spacer" presStyleCnt="0"/>
      <dgm:spPr/>
    </dgm:pt>
    <dgm:pt modelId="{C66EBA3E-9BCA-4BAB-AAB8-D551153AF14D}" type="pres">
      <dgm:prSet presAssocID="{957255F6-D7CE-474C-B7B1-5CA8217A29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A01DE96-3A1F-4BE8-83D6-F35B8E0917CB}" type="pres">
      <dgm:prSet presAssocID="{C26D2C39-3FFA-4BB7-8887-00E3BFFF8581}" presName="spacer" presStyleCnt="0"/>
      <dgm:spPr/>
    </dgm:pt>
    <dgm:pt modelId="{3A95AF19-50F1-46C7-9CBC-0BDD97645174}" type="pres">
      <dgm:prSet presAssocID="{3CD46F2F-25A6-4AB1-88CD-4DF3D9675F8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0AD6401-0C8A-4E11-A119-B3D5FB64620E}" type="pres">
      <dgm:prSet presAssocID="{E3229913-20F5-4530-BC56-4B2EA978DF84}" presName="spacer" presStyleCnt="0"/>
      <dgm:spPr/>
    </dgm:pt>
    <dgm:pt modelId="{FEE11686-36C9-4975-A9EE-412F8D57A6B1}" type="pres">
      <dgm:prSet presAssocID="{BFA796FA-AE30-41F6-B4ED-87672A62901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DBD8707-E257-403C-A7B3-9CA2AC475BD8}" type="pres">
      <dgm:prSet presAssocID="{6C57021E-8CF4-4544-8F83-FE8E7EA2B5CB}" presName="spacer" presStyleCnt="0"/>
      <dgm:spPr/>
    </dgm:pt>
    <dgm:pt modelId="{9D4C84B3-AF55-4F80-896F-C32A577E3AA6}" type="pres">
      <dgm:prSet presAssocID="{180D2273-150C-4CD9-9C9B-B14CA049FFA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42A2617-AA93-4C40-B1EC-A2A1292FCF51}" type="presOf" srcId="{47832A1D-DCDA-4899-96DB-44C68869DC16}" destId="{9017D214-E701-4DC5-A2D7-AA2A78D1330A}" srcOrd="0" destOrd="0" presId="urn:microsoft.com/office/officeart/2005/8/layout/vList2"/>
    <dgm:cxn modelId="{9E119519-4E73-486C-B268-C6A63F3158B6}" type="presOf" srcId="{180D2273-150C-4CD9-9C9B-B14CA049FFA2}" destId="{9D4C84B3-AF55-4F80-896F-C32A577E3AA6}" srcOrd="0" destOrd="0" presId="urn:microsoft.com/office/officeart/2005/8/layout/vList2"/>
    <dgm:cxn modelId="{3BACA34B-DE25-4C05-94DC-0B54F20D3E58}" srcId="{47832A1D-DCDA-4899-96DB-44C68869DC16}" destId="{957255F6-D7CE-474C-B7B1-5CA8217A2961}" srcOrd="1" destOrd="0" parTransId="{3898DED0-E3C9-4E90-9032-5FEDE810F03B}" sibTransId="{C26D2C39-3FFA-4BB7-8887-00E3BFFF8581}"/>
    <dgm:cxn modelId="{10427655-2EFC-4470-963C-D99E1C218F89}" srcId="{47832A1D-DCDA-4899-96DB-44C68869DC16}" destId="{3CD46F2F-25A6-4AB1-88CD-4DF3D9675F8E}" srcOrd="2" destOrd="0" parTransId="{8F835A6A-3037-4367-9F90-05A83633105E}" sibTransId="{E3229913-20F5-4530-BC56-4B2EA978DF84}"/>
    <dgm:cxn modelId="{31272989-DCFC-4E08-8204-AC26BAA39269}" srcId="{47832A1D-DCDA-4899-96DB-44C68869DC16}" destId="{01BBF39A-BB66-4B98-975A-E147314D285D}" srcOrd="0" destOrd="0" parTransId="{46FE7E0C-86E2-4A51-8C76-B6DF87566DF0}" sibTransId="{C5D3FE71-6FC6-409D-8D17-783323F96F54}"/>
    <dgm:cxn modelId="{B19A6EA1-35A4-4698-94BA-FCFFBCE59618}" srcId="{47832A1D-DCDA-4899-96DB-44C68869DC16}" destId="{BFA796FA-AE30-41F6-B4ED-87672A62901E}" srcOrd="3" destOrd="0" parTransId="{037B223B-8DBF-4D4E-A1EB-4AC529DDE3E9}" sibTransId="{6C57021E-8CF4-4544-8F83-FE8E7EA2B5CB}"/>
    <dgm:cxn modelId="{C02501D9-09FF-4E3A-82D1-B84DD3243578}" type="presOf" srcId="{957255F6-D7CE-474C-B7B1-5CA8217A2961}" destId="{C66EBA3E-9BCA-4BAB-AAB8-D551153AF14D}" srcOrd="0" destOrd="0" presId="urn:microsoft.com/office/officeart/2005/8/layout/vList2"/>
    <dgm:cxn modelId="{58FD51E4-06D1-4B1F-9E0F-A4D15B1441ED}" srcId="{47832A1D-DCDA-4899-96DB-44C68869DC16}" destId="{180D2273-150C-4CD9-9C9B-B14CA049FFA2}" srcOrd="4" destOrd="0" parTransId="{8A834027-3CBF-49D5-A378-6512F0BB4621}" sibTransId="{2E5E08C8-4F37-403D-9DC7-94A1E34849E8}"/>
    <dgm:cxn modelId="{B9066CE8-32F3-4C4B-B859-4025474877EE}" type="presOf" srcId="{3CD46F2F-25A6-4AB1-88CD-4DF3D9675F8E}" destId="{3A95AF19-50F1-46C7-9CBC-0BDD97645174}" srcOrd="0" destOrd="0" presId="urn:microsoft.com/office/officeart/2005/8/layout/vList2"/>
    <dgm:cxn modelId="{359D6DEB-C469-4D08-B90C-95CA21E26686}" type="presOf" srcId="{01BBF39A-BB66-4B98-975A-E147314D285D}" destId="{C5F73830-8F6F-4BFE-87A8-3A10D13B8F49}" srcOrd="0" destOrd="0" presId="urn:microsoft.com/office/officeart/2005/8/layout/vList2"/>
    <dgm:cxn modelId="{C405BAED-2577-4E2C-B6DC-9D2BDF68C40B}" type="presOf" srcId="{BFA796FA-AE30-41F6-B4ED-87672A62901E}" destId="{FEE11686-36C9-4975-A9EE-412F8D57A6B1}" srcOrd="0" destOrd="0" presId="urn:microsoft.com/office/officeart/2005/8/layout/vList2"/>
    <dgm:cxn modelId="{4727861E-2355-4266-B1E4-8F801B8B7F4A}" type="presParOf" srcId="{9017D214-E701-4DC5-A2D7-AA2A78D1330A}" destId="{C5F73830-8F6F-4BFE-87A8-3A10D13B8F49}" srcOrd="0" destOrd="0" presId="urn:microsoft.com/office/officeart/2005/8/layout/vList2"/>
    <dgm:cxn modelId="{F896F112-E8D9-4A25-9EFF-E067B3B1F541}" type="presParOf" srcId="{9017D214-E701-4DC5-A2D7-AA2A78D1330A}" destId="{ABDCA512-F735-4276-9D29-7E9CBB36F38F}" srcOrd="1" destOrd="0" presId="urn:microsoft.com/office/officeart/2005/8/layout/vList2"/>
    <dgm:cxn modelId="{7839F1B5-34E2-499C-8FD4-C979A3D4368A}" type="presParOf" srcId="{9017D214-E701-4DC5-A2D7-AA2A78D1330A}" destId="{C66EBA3E-9BCA-4BAB-AAB8-D551153AF14D}" srcOrd="2" destOrd="0" presId="urn:microsoft.com/office/officeart/2005/8/layout/vList2"/>
    <dgm:cxn modelId="{6DD2740A-548E-4914-A430-8459AD002639}" type="presParOf" srcId="{9017D214-E701-4DC5-A2D7-AA2A78D1330A}" destId="{3A01DE96-3A1F-4BE8-83D6-F35B8E0917CB}" srcOrd="3" destOrd="0" presId="urn:microsoft.com/office/officeart/2005/8/layout/vList2"/>
    <dgm:cxn modelId="{44268FEA-CA51-43E0-8ED9-A2C9330CC52A}" type="presParOf" srcId="{9017D214-E701-4DC5-A2D7-AA2A78D1330A}" destId="{3A95AF19-50F1-46C7-9CBC-0BDD97645174}" srcOrd="4" destOrd="0" presId="urn:microsoft.com/office/officeart/2005/8/layout/vList2"/>
    <dgm:cxn modelId="{C7AF9938-80B9-4209-A76E-E6E8B01BFB76}" type="presParOf" srcId="{9017D214-E701-4DC5-A2D7-AA2A78D1330A}" destId="{10AD6401-0C8A-4E11-A119-B3D5FB64620E}" srcOrd="5" destOrd="0" presId="urn:microsoft.com/office/officeart/2005/8/layout/vList2"/>
    <dgm:cxn modelId="{E4807699-8F0F-4772-B46D-31B197BECE24}" type="presParOf" srcId="{9017D214-E701-4DC5-A2D7-AA2A78D1330A}" destId="{FEE11686-36C9-4975-A9EE-412F8D57A6B1}" srcOrd="6" destOrd="0" presId="urn:microsoft.com/office/officeart/2005/8/layout/vList2"/>
    <dgm:cxn modelId="{7B6DBCEA-EC3E-4CFA-B368-C062978DFCE3}" type="presParOf" srcId="{9017D214-E701-4DC5-A2D7-AA2A78D1330A}" destId="{7DBD8707-E257-403C-A7B3-9CA2AC475BD8}" srcOrd="7" destOrd="0" presId="urn:microsoft.com/office/officeart/2005/8/layout/vList2"/>
    <dgm:cxn modelId="{E0729BC1-8295-49C1-A1A0-7C4706C5A616}" type="presParOf" srcId="{9017D214-E701-4DC5-A2D7-AA2A78D1330A}" destId="{9D4C84B3-AF55-4F80-896F-C32A577E3AA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73830-8F6F-4BFE-87A8-3A10D13B8F49}">
      <dsp:nvSpPr>
        <dsp:cNvPr id="0" name=""/>
        <dsp:cNvSpPr/>
      </dsp:nvSpPr>
      <dsp:spPr>
        <a:xfrm>
          <a:off x="0" y="281781"/>
          <a:ext cx="10058399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Общается с «внешним миром» как можно меньше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29271" y="311052"/>
        <a:ext cx="9999857" cy="541083"/>
      </dsp:txXfrm>
    </dsp:sp>
    <dsp:sp modelId="{C66EBA3E-9BCA-4BAB-AAB8-D551153AF14D}">
      <dsp:nvSpPr>
        <dsp:cNvPr id="0" name=""/>
        <dsp:cNvSpPr/>
      </dsp:nvSpPr>
      <dsp:spPr>
        <a:xfrm>
          <a:off x="0" y="953406"/>
          <a:ext cx="10058399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Не меняет значения параметров, если от неё этого не ожидают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29271" y="982677"/>
        <a:ext cx="9999857" cy="541083"/>
      </dsp:txXfrm>
    </dsp:sp>
    <dsp:sp modelId="{3A95AF19-50F1-46C7-9CBC-0BDD97645174}">
      <dsp:nvSpPr>
        <dsp:cNvPr id="0" name=""/>
        <dsp:cNvSpPr/>
      </dsp:nvSpPr>
      <dsp:spPr>
        <a:xfrm>
          <a:off x="0" y="1625031"/>
          <a:ext cx="10058399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Имеет собственную логическую зону ответственности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29271" y="1654302"/>
        <a:ext cx="9999857" cy="541083"/>
      </dsp:txXfrm>
    </dsp:sp>
    <dsp:sp modelId="{FEE11686-36C9-4975-A9EE-412F8D57A6B1}">
      <dsp:nvSpPr>
        <dsp:cNvPr id="0" name=""/>
        <dsp:cNvSpPr/>
      </dsp:nvSpPr>
      <dsp:spPr>
        <a:xfrm>
          <a:off x="0" y="2296656"/>
          <a:ext cx="10058399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Относительно мала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29271" y="2325927"/>
        <a:ext cx="9999857" cy="541083"/>
      </dsp:txXfrm>
    </dsp:sp>
    <dsp:sp modelId="{9D4C84B3-AF55-4F80-896F-C32A577E3AA6}">
      <dsp:nvSpPr>
        <dsp:cNvPr id="0" name=""/>
        <dsp:cNvSpPr/>
      </dsp:nvSpPr>
      <dsp:spPr>
        <a:xfrm>
          <a:off x="0" y="2968280"/>
          <a:ext cx="10058399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Имеет осмысленное имя (а в идеальном мире ещё и </a:t>
          </a:r>
          <a:r>
            <a:rPr lang="en-US" sz="2500" kern="1200" dirty="0">
              <a:latin typeface="Jura" pitchFamily="2" charset="0"/>
              <a:ea typeface="Jura" pitchFamily="2" charset="0"/>
            </a:rPr>
            <a:t>docstring</a:t>
          </a:r>
          <a:r>
            <a:rPr lang="ru-RU" sz="2500" kern="1200" dirty="0">
              <a:latin typeface="Jura" pitchFamily="2" charset="0"/>
              <a:ea typeface="Jura" pitchFamily="2" charset="0"/>
            </a:rPr>
            <a:t>)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29271" y="2997551"/>
        <a:ext cx="9999857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48C3-01C8-5750-1379-64F525D5C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E462B-C4A6-11AA-ED23-9292FDC76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83250-DB5F-0D30-015B-3298DB08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B37D-8F84-43EA-A2F8-3B32EBDDC592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A169F-A787-E654-B2B8-6CE18743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34F1-E319-EEB3-5662-CBB1441D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A934-1DA7-4313-B660-BFBD8BDF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7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B873-A81B-57F8-726D-2B6E0C6F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3240-2F14-C86A-DC56-A4FDF6D9C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DFCD4-9BFA-252A-8731-2740EE40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B37D-8F84-43EA-A2F8-3B32EBDDC592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7F6AD-801F-9AAF-5B99-8C07F261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D99BD-A6C6-8467-8535-E467CCD8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A934-1DA7-4313-B660-BFBD8BDF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1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E7CC7-B170-5C60-4198-9BC10CC94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4E6B6-5518-B94F-7ACD-E99A1F943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1309A-70FF-DF1C-6ED1-CFC612A0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B37D-8F84-43EA-A2F8-3B32EBDDC592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BD6DE-F37F-6798-968D-3EFDC874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93810-CDDE-B8A5-FE23-F0DE129D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A934-1DA7-4313-B660-BFBD8BDF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58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62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21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58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51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07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44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67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6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E0C5-266B-6A4C-DA9B-41784CE2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84FF2-3D6B-07C7-AF36-58D221731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76F57-F77C-7A31-3C6E-8F7BBA425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B37D-8F84-43EA-A2F8-3B32EBDDC592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34028-E99C-BBEE-9AC1-1D46A179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46D61-412B-FF04-2A60-A7299097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A934-1DA7-4313-B660-BFBD8BDF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96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698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72CF-9D3C-9FD3-E007-20618E94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54A68-3692-63DD-7656-A06E8C4DA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78DA0-6BCB-970B-6F00-409B7586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B37D-8F84-43EA-A2F8-3B32EBDDC592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B7FFF-7C56-2D6D-FBC9-0CD3B254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4EAF-336C-57DA-719D-FD44D1C2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A934-1DA7-4313-B660-BFBD8BDF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3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0DA0-5DB4-B03E-D32B-F0D60E77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BB289-857E-DDEA-9772-B18111080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B44A4-D73A-4F20-8752-C9B1A13CD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A1F06-04F0-53B9-95D3-B3D699E5B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B37D-8F84-43EA-A2F8-3B32EBDDC592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43C00-C035-C76E-8EF1-9C9D8B4C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EDD5D-CB22-C79A-DDB3-82637920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A934-1DA7-4313-B660-BFBD8BDF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346B-6DED-D4FF-0245-24703872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7CE3D-8D3F-3BFD-415F-9ECB7DDF0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8527E-528D-4A0D-3DAD-C098E3141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E0E26-CD25-F0B6-9782-81036946A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0A10A-083B-BD04-B282-A9E5242A6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0FA8F-643F-0DB2-853A-7F2B7FF1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B37D-8F84-43EA-A2F8-3B32EBDDC592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2B4D5-95A5-F1EA-07FE-40740A48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69236-469E-6AED-1E83-4483EFDF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A934-1DA7-4313-B660-BFBD8BDF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6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44D0-54D5-7BE0-A7DD-9C6847FD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53CAC-15DE-326D-74AD-0F4C1584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B37D-8F84-43EA-A2F8-3B32EBDDC592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3F882-5113-D9C6-2DD0-D6C49C5C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63048-69A4-C234-F828-D9282E11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A934-1DA7-4313-B660-BFBD8BDF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1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8A735-6F80-6B9E-9E38-8E7BCBA9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B37D-8F84-43EA-A2F8-3B32EBDDC592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19D8B-5013-C5EC-FCF8-6AE5C289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75943-CD75-6765-EEB1-629F2053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A934-1DA7-4313-B660-BFBD8BDF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8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8806-5655-3A00-8758-73CDF83B0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D6CA3-4D66-EB75-F17F-DA56FFCE1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2E468-0A2F-578B-2758-0077A49AE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28BA3-694C-B49C-2526-FE8C1EAA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B37D-8F84-43EA-A2F8-3B32EBDDC592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2B35E-FD52-4978-A1AA-AC9AEC13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6BB7A-6F69-23B4-325C-F998A936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A934-1DA7-4313-B660-BFBD8BDF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9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5708-1529-2385-9FEB-651EC00D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A550C-696B-ED43-08BF-7F06F45FB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2F7D5-9E6F-F652-D383-4AFB89040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EABDC-B38C-EE6A-7B46-AACA9C87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B37D-8F84-43EA-A2F8-3B32EBDDC592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90226-A606-EAE9-6295-55CF61D3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4F105-505C-5CF1-4899-150D658D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A934-1DA7-4313-B660-BFBD8BDF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6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AA69F-DF62-C87F-810B-A9CE41B5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D2538-982F-6D44-53CF-01E7FB4D1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8088B-B556-1135-3BE3-A65A58FBA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BB37D-8F84-43EA-A2F8-3B32EBDDC592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2C8C3-F8BA-9502-9002-8418BC14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48039-FB44-D4BF-EDF8-93A777BAD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BA934-1DA7-4313-B660-BFBD8BDF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9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4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Бинарный</a:t>
            </a:r>
            <a:r>
              <a:rPr lang="en-US" sz="5400" dirty="0"/>
              <a:t> </a:t>
            </a:r>
            <a:r>
              <a:rPr lang="en-US" sz="5400" dirty="0" err="1"/>
              <a:t>поиск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17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Функциональное</a:t>
            </a:r>
            <a:r>
              <a:rPr lang="en-US" sz="5400" dirty="0"/>
              <a:t> </a:t>
            </a:r>
            <a:r>
              <a:rPr lang="en-US" sz="5400" dirty="0" err="1"/>
              <a:t>программирование</a:t>
            </a:r>
            <a:r>
              <a:rPr lang="en-US" sz="5400" dirty="0"/>
              <a:t> II: 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lambda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61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Функциональное</a:t>
            </a:r>
            <a:r>
              <a:rPr lang="en-US" sz="5400" dirty="0"/>
              <a:t> </a:t>
            </a:r>
            <a:r>
              <a:rPr lang="en-US" sz="5400" dirty="0" err="1"/>
              <a:t>программирование</a:t>
            </a:r>
            <a:r>
              <a:rPr lang="en-US" sz="5400" dirty="0"/>
              <a:t> III: 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map, filter, reduce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66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[‘1’, ‘11’, ‘12’, ‘22’, ‘2’, ‘13’, ‘30’, ‘33’]</a:t>
            </a:r>
            <a:r>
              <a:rPr lang="en-US" sz="2400" dirty="0"/>
              <a:t> </a:t>
            </a:r>
            <a:r>
              <a:rPr lang="en-US" sz="3200" dirty="0"/>
              <a:t>- </a:t>
            </a:r>
            <a:r>
              <a:rPr lang="en-US" sz="3200" dirty="0" err="1"/>
              <a:t>Отсортировать</a:t>
            </a:r>
            <a:r>
              <a:rPr lang="en-US" sz="3200" dirty="0"/>
              <a:t> </a:t>
            </a:r>
            <a:r>
              <a:rPr lang="ru-RU" sz="3200" dirty="0"/>
              <a:t>список</a:t>
            </a:r>
            <a:r>
              <a:rPr lang="en-US" sz="3200" dirty="0"/>
              <a:t> </a:t>
            </a:r>
            <a:r>
              <a:rPr lang="en-US" sz="3200" dirty="0" err="1"/>
              <a:t>по</a:t>
            </a:r>
            <a:r>
              <a:rPr lang="en-US" sz="3200" dirty="0"/>
              <a:t> </a:t>
            </a:r>
            <a:r>
              <a:rPr lang="en-US" sz="3200" dirty="0" err="1"/>
              <a:t>возрастанию</a:t>
            </a:r>
            <a:r>
              <a:rPr lang="en-US" sz="3200" dirty="0"/>
              <a:t> </a:t>
            </a:r>
            <a:r>
              <a:rPr lang="en-US" sz="3200" dirty="0" err="1"/>
              <a:t>числовых</a:t>
            </a:r>
            <a:r>
              <a:rPr lang="en-US" sz="3200" dirty="0"/>
              <a:t> </a:t>
            </a:r>
            <a:r>
              <a:rPr lang="en-US" sz="3200" dirty="0" err="1"/>
              <a:t>значений</a:t>
            </a:r>
            <a:r>
              <a:rPr lang="en-US" sz="3200" dirty="0"/>
              <a:t>, </a:t>
            </a:r>
            <a:r>
              <a:rPr lang="en-US" sz="3200" dirty="0" err="1"/>
              <a:t>исключив</a:t>
            </a:r>
            <a:r>
              <a:rPr lang="en-US" sz="3200" dirty="0"/>
              <a:t> </a:t>
            </a:r>
            <a:r>
              <a:rPr lang="en-US" sz="3200" dirty="0" err="1"/>
              <a:t>те</a:t>
            </a:r>
            <a:r>
              <a:rPr lang="en-US" sz="3200" dirty="0"/>
              <a:t>, </a:t>
            </a:r>
            <a:r>
              <a:rPr lang="en-US" sz="3200" dirty="0" err="1"/>
              <a:t>квадраты</a:t>
            </a:r>
            <a:r>
              <a:rPr lang="en-US" sz="3200" dirty="0"/>
              <a:t> </a:t>
            </a:r>
            <a:r>
              <a:rPr lang="en-US" sz="3200" dirty="0" err="1"/>
              <a:t>которых</a:t>
            </a:r>
            <a:r>
              <a:rPr lang="en-US" sz="3200" dirty="0"/>
              <a:t> </a:t>
            </a:r>
            <a:r>
              <a:rPr lang="en-US" sz="3200" dirty="0" err="1"/>
              <a:t>являются</a:t>
            </a:r>
            <a:r>
              <a:rPr lang="en-US" sz="3200" dirty="0"/>
              <a:t> </a:t>
            </a:r>
            <a:r>
              <a:rPr lang="ru-RU" sz="3200" dirty="0"/>
              <a:t>не</a:t>
            </a:r>
            <a:r>
              <a:rPr lang="en-US" sz="3200" dirty="0" err="1"/>
              <a:t>чётными</a:t>
            </a:r>
            <a:r>
              <a:rPr lang="en-US" sz="3200" dirty="0"/>
              <a:t> </a:t>
            </a:r>
            <a:r>
              <a:rPr lang="en-US" sz="3200" dirty="0" err="1"/>
              <a:t>числами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163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7670-C43E-4CA4-8597-CF318E86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Хорошая функция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9EC567B-9708-4437-A782-F95DA5C2C2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959470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Бинарный поиск</vt:lpstr>
      <vt:lpstr>Функциональное программирование II: lambda</vt:lpstr>
      <vt:lpstr>Функциональное программирование III: map, filter, reduce</vt:lpstr>
      <vt:lpstr>[‘1’, ‘11’, ‘12’, ‘22’, ‘2’, ‘13’, ‘30’, ‘33’] - Отсортировать список по возрастанию числовых значений, исключив те, квадраты которых являются нечётными числами</vt:lpstr>
      <vt:lpstr>Хорошая функция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Бинарный поиск</dc:title>
  <dc:creator>Mikita Tsiarentsyeu</dc:creator>
  <cp:lastModifiedBy>Mikita Tsiarentsyeu</cp:lastModifiedBy>
  <cp:revision>1</cp:revision>
  <dcterms:created xsi:type="dcterms:W3CDTF">2022-08-19T13:46:05Z</dcterms:created>
  <dcterms:modified xsi:type="dcterms:W3CDTF">2022-08-19T13:46:52Z</dcterms:modified>
</cp:coreProperties>
</file>