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1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0F4E3-04FB-A20B-0183-248D380709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0D3C9-296F-8E96-18B7-C22545B69E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C6A46-CCDE-59E3-2566-97F43F755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703E-9C34-4759-9759-CC99C17A9B06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2BCD6-2432-EC5A-9A61-49D893735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DEC1B-7B8B-EC79-E3D3-9757842C8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1521-9444-4320-B58F-0865E53B0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1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A2865-98E9-2969-351C-F9D4D0800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55D43-7F3E-B989-B454-86F35B7AC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CEB49-29FD-EC65-EB89-2B352A752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703E-9C34-4759-9759-CC99C17A9B06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3D5D1-6C62-9DF6-78D4-0C622A19C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19E70-9859-1688-5676-0E5AF29D4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1521-9444-4320-B58F-0865E53B0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998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37A189-85CA-C7F5-826B-9BF3B17A2D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9EBA7D-E1C0-D2B4-E33E-CC4FDE94AF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ABCE9-740C-29C1-1F5D-0F7A8EF6D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703E-9C34-4759-9759-CC99C17A9B06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4DBE1-7F24-6351-EFD4-DDD3EAE2D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FECA0-0AF1-7578-6089-FCCF8F824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1521-9444-4320-B58F-0865E53B0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75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7/25/2022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117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954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3720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8056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702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2113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2777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7/25/2022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312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DEEAC-62B0-82CC-C010-9661BC295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156AE-6E38-45EA-5E32-EA8DE84DB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F5207-E2DA-4E2F-C437-B203B4C9D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703E-9C34-4759-9759-CC99C17A9B06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ABEE5-CF13-3B95-D2B0-DFEC34341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02BB1-EF11-0C8C-8EDB-92A574F7C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1521-9444-4320-B58F-0865E53B0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693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5904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69F0E-62E2-6622-B4B7-86C4905B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E207C-9168-0D0C-3DEB-E1081C115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AA2C1-6795-AB08-0BEA-6834C20B5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703E-9C34-4759-9759-CC99C17A9B06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CACB2-77D0-0EFF-1C2B-4C17235E9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7CAD5-CA74-62BE-5DC5-DD454442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1521-9444-4320-B58F-0865E53B0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35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975EA-5C2A-BCAC-C5D7-644187B1B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5749E-4112-434B-5F35-B97C1ED519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4E8DA5-4B5B-12C5-CD87-065601180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85A455-234B-B535-9FB7-4914880E6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703E-9C34-4759-9759-CC99C17A9B06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0F1EC1-ADD0-C822-AC1C-48E9658BC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4B390-D6E5-C0E3-3B2A-3FFFD08E9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1521-9444-4320-B58F-0865E53B0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723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49FEB-217A-19B4-116A-CAF43154F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CA762-F403-7C9E-7B4E-6441F9CCD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1CB2BE-FF5E-F908-42A2-961579EBD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34CE36-DFC2-CF42-CB69-44D302875E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3FD1F8-F8CA-FA6C-3878-8304584BF7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C1BE33-52EB-EA6C-E9AF-54FE62946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703E-9C34-4759-9759-CC99C17A9B06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28CCDE-4C15-2B4A-03E0-A66055DB7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D47D26-9E18-3254-236F-99FA747E1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1521-9444-4320-B58F-0865E53B0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88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F8DF3-22D9-2CE7-95C0-FAE0C75E6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7D6848-9AFC-8186-D33B-C52BBC838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703E-9C34-4759-9759-CC99C17A9B06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50E562-8E59-D888-2A13-1EE92E772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E89926-9BF6-08EE-2598-8DEADF267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1521-9444-4320-B58F-0865E53B0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39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BD8B03-5BCF-C83F-9B10-27C26EF77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703E-9C34-4759-9759-CC99C17A9B06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A57E84-1831-ADF1-81A2-A015E260E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A78029-A238-1D47-FB68-56100496C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1521-9444-4320-B58F-0865E53B0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98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1D3F-9377-B2D8-FC01-70BC7F03E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84BCA-70EA-8FEE-16CD-59381CFAA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C1C6E-19D2-D544-F506-78BCBF4D1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13FB6-A374-AF71-E7A8-2088CF1D7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703E-9C34-4759-9759-CC99C17A9B06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6CE9EA-778D-43B1-F80C-A00BB86E7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1EAF40-A396-96FE-39C0-8754F434A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1521-9444-4320-B58F-0865E53B0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52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57E98-B0C2-5083-8D9B-2BE041CB4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F5CE92-EB08-4989-BDF0-25A7396333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40C06C-2DBE-C3CA-86A6-CA4445792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C965C6-AC51-94D4-68C3-24FE1B6EA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703E-9C34-4759-9759-CC99C17A9B06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C4DB3-6315-718B-4199-F4E25693E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21D28-C6E9-90AF-0444-7642A4244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1521-9444-4320-B58F-0865E53B0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949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920FBC-A810-0A1D-9709-E27B28983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66446-231E-C86A-EF69-B875AACE1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4E66-88A3-25F5-E5E3-BAC9C0075F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7703E-9C34-4759-9759-CC99C17A9B06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1E49C-904F-865E-7177-9F0CD94ACE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E9C2F-B0B7-B363-87D6-49A1F78083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1521-9444-4320-B58F-0865E53B0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360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748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DAD30-CFCD-4D46-93CE-58B8CE480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892376"/>
          </a:xfrm>
        </p:spPr>
        <p:txBody>
          <a:bodyPr anchor="ctr">
            <a:normAutofit/>
          </a:bodyPr>
          <a:lstStyle/>
          <a:p>
            <a:r>
              <a:rPr lang="ru-RU" sz="2200" dirty="0"/>
              <a:t>Дана строка</a:t>
            </a:r>
            <a:r>
              <a:rPr lang="en-US" sz="2200" dirty="0"/>
              <a:t>, </a:t>
            </a:r>
            <a:r>
              <a:rPr lang="ru-RU" sz="2200" dirty="0"/>
              <a:t>содержащая числительные через пробел, все числа больше 0 и меньше 21, например, </a:t>
            </a: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</a:rPr>
              <a:t>“five thirteen two eleven seventeen two one thirteen ten four eight five nineteen”</a:t>
            </a:r>
            <a:r>
              <a:rPr lang="ru-RU" sz="2200" dirty="0"/>
              <a:t>. Выполнить приведённые ниже действия для строки в </a:t>
            </a:r>
            <a:r>
              <a:rPr lang="ru-RU" sz="2200" b="1" dirty="0">
                <a:solidFill>
                  <a:schemeClr val="accent3">
                    <a:lumMod val="75000"/>
                  </a:schemeClr>
                </a:solidFill>
              </a:rPr>
              <a:t>общем</a:t>
            </a:r>
            <a:r>
              <a:rPr lang="ru-RU" sz="2200" dirty="0"/>
              <a:t> виде, преобразовав её в </a:t>
            </a:r>
            <a:r>
              <a:rPr lang="ru-RU" sz="2200" b="1" dirty="0">
                <a:solidFill>
                  <a:schemeClr val="accent3">
                    <a:lumMod val="75000"/>
                  </a:schemeClr>
                </a:solidFill>
              </a:rPr>
              <a:t>коллекцию</a:t>
            </a:r>
            <a:r>
              <a:rPr lang="ru-RU" sz="2200" dirty="0"/>
              <a:t>,</a:t>
            </a:r>
            <a:r>
              <a:rPr lang="en-US" sz="2200" dirty="0"/>
              <a:t> </a:t>
            </a:r>
            <a:r>
              <a:rPr lang="ru-RU" sz="2200" dirty="0"/>
              <a:t>затратив </a:t>
            </a:r>
            <a:r>
              <a:rPr lang="ru-RU" sz="2200" b="1" dirty="0">
                <a:solidFill>
                  <a:schemeClr val="accent3">
                    <a:lumMod val="75000"/>
                  </a:schemeClr>
                </a:solidFill>
              </a:rPr>
              <a:t>минимальное</a:t>
            </a:r>
            <a:r>
              <a:rPr lang="ru-RU" sz="2200" dirty="0"/>
              <a:t> количество строк кода</a:t>
            </a:r>
            <a:r>
              <a:rPr lang="ru-RU" sz="2200" b="1" dirty="0"/>
              <a:t> </a:t>
            </a:r>
            <a:endParaRPr lang="en-US" sz="2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C656C0-23BA-49BF-B16E-7650E8CA3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534970"/>
            <a:ext cx="10058400" cy="3417774"/>
          </a:xfrm>
        </p:spPr>
        <p:txBody>
          <a:bodyPr>
            <a:normAutofit lnSpcReduction="10000"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400" dirty="0"/>
              <a:t>перейти от строки к набору целых чисел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400" dirty="0"/>
              <a:t>исключить дубликаты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400" dirty="0"/>
              <a:t> отсортировать по возрастанию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400" dirty="0"/>
              <a:t> вывести произведение первого и второго чисел, сумму второго и третьего, произведение третьего и четвёртого и т</a:t>
            </a:r>
            <a:r>
              <a:rPr lang="en-US" sz="2400" dirty="0"/>
              <a:t>.</a:t>
            </a:r>
            <a:r>
              <a:rPr lang="ru-RU" sz="2400" dirty="0"/>
              <a:t> д</a:t>
            </a:r>
            <a:r>
              <a:rPr lang="en-US" sz="2400" dirty="0"/>
              <a:t>.</a:t>
            </a:r>
            <a:endParaRPr lang="ru-RU" sz="2400" dirty="0"/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400" dirty="0"/>
              <a:t> вывести полную сумму всех нечётных чисел</a:t>
            </a:r>
          </a:p>
          <a:p>
            <a:pPr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ru-RU" sz="2400" dirty="0"/>
              <a:t> использовать в программе только одну переменную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446696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Garamond</vt:lpstr>
      <vt:lpstr>Jura</vt:lpstr>
      <vt:lpstr>Office Theme</vt:lpstr>
      <vt:lpstr>SavonVTI</vt:lpstr>
      <vt:lpstr>Дана строка, содержащая числительные через пробел, все числа больше 0 и меньше 21, например, “five thirteen two eleven seventeen two one thirteen ten four eight five nineteen”. Выполнить приведённые ниже действия для строки в общем виде, преобразовав её в коллекцию, затратив минимальное количество строк кода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Дана строка, содержащая числительные через пробел, все числа больше 0 и меньше 21, например, “five thirteen two eleven seventeen two one thirteen ten four eight five nineteen”. Выполнить приведённые ниже действия для строки в общем виде, преобразовав её в коллекцию, затратив минимальное количество строк кода </dc:title>
  <dc:creator>Mikita Tsiarentsyeu</dc:creator>
  <cp:lastModifiedBy>Mikita Tsiarentsyeu</cp:lastModifiedBy>
  <cp:revision>1</cp:revision>
  <dcterms:created xsi:type="dcterms:W3CDTF">2022-07-25T13:48:41Z</dcterms:created>
  <dcterms:modified xsi:type="dcterms:W3CDTF">2022-07-25T13:49:03Z</dcterms:modified>
</cp:coreProperties>
</file>