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356" r:id="rId4"/>
    <p:sldId id="357" r:id="rId5"/>
    <p:sldId id="358" r:id="rId6"/>
    <p:sldId id="359" r:id="rId7"/>
    <p:sldId id="360" r:id="rId8"/>
    <p:sldId id="6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</a:t>
          </a:r>
          <a:r>
            <a:rPr lang="en-US" dirty="0">
              <a:latin typeface="Jura" pitchFamily="2" charset="0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dirty="0">
              <a:latin typeface="Jura" pitchFamily="2" charset="0"/>
              <a:ea typeface="Jura" pitchFamily="2" charset="0"/>
            </a:rPr>
            <a:t>.</a:t>
          </a:r>
          <a:r>
            <a:rPr lang="en-US" dirty="0" err="1">
              <a:latin typeface="Jura" pitchFamily="2" charset="0"/>
              <a:ea typeface="Jura" pitchFamily="2" charset="0"/>
            </a:rPr>
            <a:t>pth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</a:t>
          </a:r>
          <a:r>
            <a:rPr lang="en-US" dirty="0">
              <a:latin typeface="Jura" pitchFamily="2" charset="0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53917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605142"/>
        <a:ext cx="6726066" cy="1219415"/>
      </dsp:txXfrm>
    </dsp:sp>
    <dsp:sp modelId="{C4DFB42E-1654-44E0-9740-0ED7624BD8F6}">
      <dsp:nvSpPr>
        <dsp:cNvPr id="0" name=""/>
        <dsp:cNvSpPr/>
      </dsp:nvSpPr>
      <dsp:spPr>
        <a:xfrm>
          <a:off x="0" y="199132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2057292"/>
        <a:ext cx="6726066" cy="1219415"/>
      </dsp:txXfrm>
    </dsp:sp>
    <dsp:sp modelId="{B0673193-A57B-4480-A2F7-C992D5661E7B}">
      <dsp:nvSpPr>
        <dsp:cNvPr id="0" name=""/>
        <dsp:cNvSpPr/>
      </dsp:nvSpPr>
      <dsp:spPr>
        <a:xfrm>
          <a:off x="0" y="3443474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3509441"/>
        <a:ext cx="6726066" cy="121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737" y="1552652"/>
          <a:ext cx="2658503" cy="87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181737" y="1552652"/>
        <a:ext cx="2658503" cy="876097"/>
      </dsp:txXfrm>
    </dsp:sp>
    <dsp:sp modelId="{D455E159-1F0D-4661-9400-0CA1C2120FF6}">
      <dsp:nvSpPr>
        <dsp:cNvPr id="0" name=""/>
        <dsp:cNvSpPr/>
      </dsp:nvSpPr>
      <dsp:spPr>
        <a:xfrm>
          <a:off x="178716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746" y="990137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2019" y="1049349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8079" y="723683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62958" y="60525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6655" y="812501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32716" y="96053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47201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24837" y="1611865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5322" y="990137"/>
          <a:ext cx="543784" cy="543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0685" y="211516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322" y="2381622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2413" y="2618471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74140" y="3003350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92564" y="261847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8625" y="3032956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55079" y="2559259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606413" y="2440834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38726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914681" y="1049762"/>
          <a:ext cx="2661697" cy="186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14681" y="1049762"/>
        <a:ext cx="2661697" cy="1863188"/>
      </dsp:txXfrm>
    </dsp:sp>
    <dsp:sp modelId="{D22EFF33-D8FD-4C76-867C-88AA24D39C6E}">
      <dsp:nvSpPr>
        <dsp:cNvPr id="0" name=""/>
        <dsp:cNvSpPr/>
      </dsp:nvSpPr>
      <dsp:spPr>
        <a:xfrm>
          <a:off x="6576379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58803" y="894878"/>
          <a:ext cx="2262443" cy="2262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7990130" y="1226205"/>
        <a:ext cx="1599789" cy="1599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.</a:t>
          </a:r>
          <a:r>
            <a:rPr lang="en-US" sz="2500" kern="1200" dirty="0" err="1">
              <a:latin typeface="Jura" pitchFamily="2" charset="0"/>
              <a:ea typeface="Jura" pitchFamily="2" charset="0"/>
            </a:rPr>
            <a:t>pth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</a:t>
          </a:r>
          <a:r>
            <a:rPr lang="en-US" sz="2500" kern="1200" dirty="0">
              <a:latin typeface="Jura" pitchFamily="2" charset="0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988D-C5DE-202E-F6BB-53F8C554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26D9E-CC29-C0A9-80FC-686B20011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9306-BDEB-009C-F9D5-04C2A317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4585-DC0C-0C6D-5C6A-F60FB789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A20B-243D-BE17-FAE5-42120739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69F5-26AC-1F43-1155-313954F8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AE176-E966-E3A7-1F80-27DF6243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E63B-6F1F-4499-4A44-F6A0A05F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4A82A-527B-15B6-8B72-A2207153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6B31-67E5-472E-7810-1C444873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59E7A-44B0-B076-1F26-7261562AF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3B71E-6B19-39A7-13E7-2C5B96C39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3545-F1D6-8C4A-6082-3DB2D53F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004A-AE46-F3B1-543C-FC42BE4C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8459-76EB-FA92-02E8-CB9D374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4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93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6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0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8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6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73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0FD0-5700-96BD-8FE7-B093B74D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C977-CF63-CFDA-C10E-1C79F57A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FF45-C675-C1DC-2CB1-14576252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FCA0-137C-A52A-B12D-F96528D9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D0C3C-6CC2-7330-2041-F9308C5D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3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E36E-E0B6-837B-A57C-62771CAA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D03C9-3B30-FD89-9A19-204240B4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3092-86C0-0FCE-56E0-C87614DC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FDD1-3F2C-2D58-65AC-95B62516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4427-598F-F277-5FBD-588C4D0E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BA71-0259-DA01-0D0D-5B9069F5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1360-466A-62A0-AD8B-0C155ACEE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B3429-9EA1-1458-2589-72E4C94A3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4DF01-5D01-6116-8616-582A6359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A19B-C501-9F8A-AB0C-9435C6C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BDD9-7F2C-5165-542F-E2C743C1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7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D5C5-C78D-ECF2-7DE8-604AD226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CA93-F5E2-8A06-EA29-AF6730EB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DCE08-E7BF-FB36-E8AE-F40E92AC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457FC-51D3-94ED-30DD-D87D91CE3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A9A3A-FCEE-2134-A353-D13ADEC4F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AAE76-9EC2-8808-7A5B-C1BFB9DC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5A7AC-5D4E-F867-6DAE-A8D6BD4B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6B85C-18FE-67ED-A07C-98393ABF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93A5-A4DC-10DF-FFCB-B41E9D6D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9005D-2A66-2534-B1FF-DA7BB2E9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1C46F-CDB2-74CF-4A5E-A2A2429B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27D0F-B5D2-8726-8391-0B5CCBF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2217B-8990-C4E3-E078-998EA1D6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8E2E0-E88C-8618-D4BA-2EB02A97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623B9-1230-C508-FFB4-64FFB3F0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0AA2-0339-8748-39FF-B56E320B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F663-A27F-8CD4-6537-592D1843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4022B-E530-60B8-4F91-252EBA57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CE0B0-D66F-7493-081E-6C38F7F6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15A49-7ACA-6B99-50F6-192107BD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D45DD-9BD6-211A-A70C-1611A7CF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D104-34A3-C4FE-D8B9-91024594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218D-83F6-5F5B-4DFF-7F150EED2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D73C3-8608-AE3C-A1D4-3A23CD71C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B16B-8567-CBD8-24AE-D776B360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B47-A2A3-98EE-8ED6-9EA765FD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8259-B945-02AB-B7B1-37690DCB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4E8F3-323D-101F-9EDF-541D69FB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B08A-A39A-27AA-4274-FAE6D708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83E0-E509-B147-BE7D-53DDA69CE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1DB2-1C40-46B1-92F7-C2BAFD35D51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7B13-C5A2-99BA-40A1-EC73C41BF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F5E6-E58C-4417-F28D-308566C9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E0DD-AED6-4783-9351-8792C93E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4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0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4616D3-D8B6-418C-BC01-637B2EFF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7C89B-5733-46BE-9B4E-FFAF8E9D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8509F-58DC-4EFB-8161-92F852FE74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4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всего модуля в 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np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модуля 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np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модуля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модуля в переменную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*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копий всех глобальных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объектов из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ru-RU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Модуль можно подключать в любом месте программы, но лучше собирать все инструкции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en-US" sz="1800" dirty="0"/>
              <a:t> </a:t>
            </a:r>
            <a:r>
              <a:rPr lang="ru-RU" sz="1800" dirty="0"/>
              <a:t>в начале файла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5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08C49-85E4-4A5B-B84A-BD27E49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A20E1-744A-4BAC-BE5F-5F56C084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Обычно всё заканчивается либо на первом, либо на третьем шаге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FD15BA-8583-4926-838F-6DB2E6A01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48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расчёта времени выполнения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003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Трёхслойная телефонная книга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9162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Трёхслойная телефонная книга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2022-08-22T13:55:22Z</dcterms:created>
  <dcterms:modified xsi:type="dcterms:W3CDTF">2022-08-22T13:56:06Z</dcterms:modified>
</cp:coreProperties>
</file>