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2" r:id="rId3"/>
    <p:sldId id="364" r:id="rId4"/>
    <p:sldId id="365" r:id="rId5"/>
    <p:sldId id="3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екораторы" id="{F2F5CEA0-38A4-4CEA-8B77-602789B4F942}">
          <p14:sldIdLst>
            <p14:sldId id="362"/>
            <p14:sldId id="364"/>
            <p14:sldId id="365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Явный синтаксис, привлекающий внимание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078AC78E-0CEC-43D8-92AC-F343270E451F}" type="pres">
      <dgm:prSet presAssocID="{71D407DC-AFC5-4732-9986-AB601EF48EDE}" presName="Name0" presStyleCnt="0">
        <dgm:presLayoutVars>
          <dgm:chMax/>
          <dgm:chPref/>
          <dgm:dir/>
        </dgm:presLayoutVars>
      </dgm:prSet>
      <dgm:spPr/>
    </dgm:pt>
    <dgm:pt modelId="{70387FDE-C8BC-4243-B5B2-1C3CDEA9DEFD}" type="pres">
      <dgm:prSet presAssocID="{FE6C6D49-236F-41A6-A7E2-E8633E962D75}" presName="parenttextcomposite" presStyleCnt="0"/>
      <dgm:spPr/>
    </dgm:pt>
    <dgm:pt modelId="{806C99FB-B1A0-4A86-8933-DCCE07B9E04E}" type="pres">
      <dgm:prSet presAssocID="{FE6C6D49-236F-41A6-A7E2-E8633E962D75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7F33833F-1AD4-4457-97EB-7353A1159E36}" type="pres">
      <dgm:prSet presAssocID="{FE6C6D49-236F-41A6-A7E2-E8633E962D75}" presName="parallelogramComposite" presStyleCnt="0"/>
      <dgm:spPr/>
    </dgm:pt>
    <dgm:pt modelId="{FEA62C61-43D1-4658-9D52-DF1C87BF863A}" type="pres">
      <dgm:prSet presAssocID="{FE6C6D49-236F-41A6-A7E2-E8633E962D75}" presName="parallelogram1" presStyleLbl="alignNode1" presStyleIdx="0" presStyleCnt="21"/>
      <dgm:spPr/>
    </dgm:pt>
    <dgm:pt modelId="{18075012-14E3-470E-BF07-0DEB8C0493B6}" type="pres">
      <dgm:prSet presAssocID="{FE6C6D49-236F-41A6-A7E2-E8633E962D75}" presName="parallelogram2" presStyleLbl="alignNode1" presStyleIdx="1" presStyleCnt="21"/>
      <dgm:spPr/>
    </dgm:pt>
    <dgm:pt modelId="{9EB0DC74-E2E1-49EE-A7CF-F814E5C82F3F}" type="pres">
      <dgm:prSet presAssocID="{FE6C6D49-236F-41A6-A7E2-E8633E962D75}" presName="parallelogram3" presStyleLbl="alignNode1" presStyleIdx="2" presStyleCnt="21"/>
      <dgm:spPr/>
    </dgm:pt>
    <dgm:pt modelId="{7CFFF1A6-7CFA-44E4-87E7-0C4021E6D8A3}" type="pres">
      <dgm:prSet presAssocID="{FE6C6D49-236F-41A6-A7E2-E8633E962D75}" presName="parallelogram4" presStyleLbl="alignNode1" presStyleIdx="3" presStyleCnt="21"/>
      <dgm:spPr/>
    </dgm:pt>
    <dgm:pt modelId="{C589BB35-1D3B-402E-B826-A7814ED4B402}" type="pres">
      <dgm:prSet presAssocID="{FE6C6D49-236F-41A6-A7E2-E8633E962D75}" presName="parallelogram5" presStyleLbl="alignNode1" presStyleIdx="4" presStyleCnt="21"/>
      <dgm:spPr/>
    </dgm:pt>
    <dgm:pt modelId="{ED0804F3-C881-461F-AAFC-E241E188A224}" type="pres">
      <dgm:prSet presAssocID="{FE6C6D49-236F-41A6-A7E2-E8633E962D75}" presName="parallelogram6" presStyleLbl="alignNode1" presStyleIdx="5" presStyleCnt="21"/>
      <dgm:spPr/>
    </dgm:pt>
    <dgm:pt modelId="{21456436-4929-403F-A6F5-1A2EF35F132B}" type="pres">
      <dgm:prSet presAssocID="{FE6C6D49-236F-41A6-A7E2-E8633E962D75}" presName="parallelogram7" presStyleLbl="alignNode1" presStyleIdx="6" presStyleCnt="21"/>
      <dgm:spPr/>
    </dgm:pt>
    <dgm:pt modelId="{F77AEFBF-7D17-4263-A66E-0BC8F05F0CA1}" type="pres">
      <dgm:prSet presAssocID="{4541697C-B62E-4EF8-B454-E737B4D5E831}" presName="sibTrans" presStyleCnt="0"/>
      <dgm:spPr/>
    </dgm:pt>
    <dgm:pt modelId="{77C95DB0-FABE-45DC-9523-6CEDB497D035}" type="pres">
      <dgm:prSet presAssocID="{48661507-86B6-48D2-AA40-3AB1064ECA1B}" presName="parenttextcomposite" presStyleCnt="0"/>
      <dgm:spPr/>
    </dgm:pt>
    <dgm:pt modelId="{49FB4B89-6235-4079-88BE-17442AD40972}" type="pres">
      <dgm:prSet presAssocID="{48661507-86B6-48D2-AA40-3AB1064ECA1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B3A9D2A4-0B07-4FD7-9A5A-FC7B09CBE291}" type="pres">
      <dgm:prSet presAssocID="{48661507-86B6-48D2-AA40-3AB1064ECA1B}" presName="parallelogramComposite" presStyleCnt="0"/>
      <dgm:spPr/>
    </dgm:pt>
    <dgm:pt modelId="{BEE9ADA4-37C2-4B0B-BD23-5DC278F111EB}" type="pres">
      <dgm:prSet presAssocID="{48661507-86B6-48D2-AA40-3AB1064ECA1B}" presName="parallelogram1" presStyleLbl="alignNode1" presStyleIdx="7" presStyleCnt="21"/>
      <dgm:spPr/>
    </dgm:pt>
    <dgm:pt modelId="{F08233D1-BDBA-4AE0-A722-50E925924ECE}" type="pres">
      <dgm:prSet presAssocID="{48661507-86B6-48D2-AA40-3AB1064ECA1B}" presName="parallelogram2" presStyleLbl="alignNode1" presStyleIdx="8" presStyleCnt="21"/>
      <dgm:spPr/>
    </dgm:pt>
    <dgm:pt modelId="{C7BDCD5F-312F-4741-9EEC-BB29556F7046}" type="pres">
      <dgm:prSet presAssocID="{48661507-86B6-48D2-AA40-3AB1064ECA1B}" presName="parallelogram3" presStyleLbl="alignNode1" presStyleIdx="9" presStyleCnt="21"/>
      <dgm:spPr/>
    </dgm:pt>
    <dgm:pt modelId="{37520CD0-CD5E-41A6-B50F-9A3AB0F84C81}" type="pres">
      <dgm:prSet presAssocID="{48661507-86B6-48D2-AA40-3AB1064ECA1B}" presName="parallelogram4" presStyleLbl="alignNode1" presStyleIdx="10" presStyleCnt="21"/>
      <dgm:spPr/>
    </dgm:pt>
    <dgm:pt modelId="{84FAD0F5-C06B-4F67-9DC9-5F76F829F090}" type="pres">
      <dgm:prSet presAssocID="{48661507-86B6-48D2-AA40-3AB1064ECA1B}" presName="parallelogram5" presStyleLbl="alignNode1" presStyleIdx="11" presStyleCnt="21"/>
      <dgm:spPr/>
    </dgm:pt>
    <dgm:pt modelId="{FA4FF009-4D61-4D73-AEFB-0E1B7B2E91AB}" type="pres">
      <dgm:prSet presAssocID="{48661507-86B6-48D2-AA40-3AB1064ECA1B}" presName="parallelogram6" presStyleLbl="alignNode1" presStyleIdx="12" presStyleCnt="21"/>
      <dgm:spPr/>
    </dgm:pt>
    <dgm:pt modelId="{14E044CB-CB70-4C8F-90B7-566EB326F4A8}" type="pres">
      <dgm:prSet presAssocID="{48661507-86B6-48D2-AA40-3AB1064ECA1B}" presName="parallelogram7" presStyleLbl="alignNode1" presStyleIdx="13" presStyleCnt="21"/>
      <dgm:spPr/>
    </dgm:pt>
    <dgm:pt modelId="{426E0C1C-3B19-421C-8C27-A358DBB5D27F}" type="pres">
      <dgm:prSet presAssocID="{59C74633-0BC8-43EE-9BE7-6918D6B47CB9}" presName="sibTrans" presStyleCnt="0"/>
      <dgm:spPr/>
    </dgm:pt>
    <dgm:pt modelId="{019C78F3-9CE5-4A43-93F8-8D10BF3F4C5D}" type="pres">
      <dgm:prSet presAssocID="{3C0F29EA-D10F-4E6A-9432-A70E4CFEEEF2}" presName="parenttextcomposite" presStyleCnt="0"/>
      <dgm:spPr/>
    </dgm:pt>
    <dgm:pt modelId="{406A157C-B925-4119-A664-0F166A2B9928}" type="pres">
      <dgm:prSet presAssocID="{3C0F29EA-D10F-4E6A-9432-A70E4CFEEEF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095C39F-B41B-480A-AE7D-5CF359E869A5}" type="pres">
      <dgm:prSet presAssocID="{3C0F29EA-D10F-4E6A-9432-A70E4CFEEEF2}" presName="parallelogramComposite" presStyleCnt="0"/>
      <dgm:spPr/>
    </dgm:pt>
    <dgm:pt modelId="{F1399293-CE56-4493-B865-16EFFCB4A4EF}" type="pres">
      <dgm:prSet presAssocID="{3C0F29EA-D10F-4E6A-9432-A70E4CFEEEF2}" presName="parallelogram1" presStyleLbl="alignNode1" presStyleIdx="14" presStyleCnt="21"/>
      <dgm:spPr/>
    </dgm:pt>
    <dgm:pt modelId="{65E9002F-D59F-48E6-94A2-006DD69C51DC}" type="pres">
      <dgm:prSet presAssocID="{3C0F29EA-D10F-4E6A-9432-A70E4CFEEEF2}" presName="parallelogram2" presStyleLbl="alignNode1" presStyleIdx="15" presStyleCnt="21"/>
      <dgm:spPr/>
    </dgm:pt>
    <dgm:pt modelId="{16FFB81F-75A9-460E-AF33-E0F4CE6B1707}" type="pres">
      <dgm:prSet presAssocID="{3C0F29EA-D10F-4E6A-9432-A70E4CFEEEF2}" presName="parallelogram3" presStyleLbl="alignNode1" presStyleIdx="16" presStyleCnt="21"/>
      <dgm:spPr/>
    </dgm:pt>
    <dgm:pt modelId="{A184F02A-742A-4EF6-ADC3-9D84227FDACD}" type="pres">
      <dgm:prSet presAssocID="{3C0F29EA-D10F-4E6A-9432-A70E4CFEEEF2}" presName="parallelogram4" presStyleLbl="alignNode1" presStyleIdx="17" presStyleCnt="21"/>
      <dgm:spPr/>
    </dgm:pt>
    <dgm:pt modelId="{E57D45B2-9273-4552-B667-7C7D71DE4F44}" type="pres">
      <dgm:prSet presAssocID="{3C0F29EA-D10F-4E6A-9432-A70E4CFEEEF2}" presName="parallelogram5" presStyleLbl="alignNode1" presStyleIdx="18" presStyleCnt="21"/>
      <dgm:spPr/>
    </dgm:pt>
    <dgm:pt modelId="{86342B91-94E3-40FE-AEC6-854B59963235}" type="pres">
      <dgm:prSet presAssocID="{3C0F29EA-D10F-4E6A-9432-A70E4CFEEEF2}" presName="parallelogram6" presStyleLbl="alignNode1" presStyleIdx="19" presStyleCnt="21"/>
      <dgm:spPr/>
    </dgm:pt>
    <dgm:pt modelId="{1D3101E6-FEE5-4B49-A957-C65A589A5F29}" type="pres">
      <dgm:prSet presAssocID="{3C0F29EA-D10F-4E6A-9432-A70E4CFEEEF2}" presName="parallelogram7" presStyleLbl="alignNode1" presStyleIdx="20" presStyleCnt="21"/>
      <dgm:spPr/>
    </dgm:pt>
  </dgm:ptLst>
  <dgm:cxnLst>
    <dgm:cxn modelId="{D1935802-F5E8-4D0B-9B03-5EF13D83AF12}" type="presOf" srcId="{48661507-86B6-48D2-AA40-3AB1064ECA1B}" destId="{49FB4B89-6235-4079-88BE-17442AD40972}" srcOrd="0" destOrd="0" presId="urn:microsoft.com/office/officeart/2008/layout/VerticalAccentList"/>
    <dgm:cxn modelId="{2FACB309-4DE8-41F4-AD3D-E218C98BDC91}" type="presOf" srcId="{FE6C6D49-236F-41A6-A7E2-E8633E962D75}" destId="{806C99FB-B1A0-4A86-8933-DCCE07B9E04E}" srcOrd="0" destOrd="0" presId="urn:microsoft.com/office/officeart/2008/layout/VerticalAccent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A212686-6083-4B78-840D-734E5166D187}" type="presOf" srcId="{3C0F29EA-D10F-4E6A-9432-A70E4CFEEEF2}" destId="{406A157C-B925-4119-A664-0F166A2B9928}" srcOrd="0" destOrd="0" presId="urn:microsoft.com/office/officeart/2008/layout/VerticalAccentList"/>
    <dgm:cxn modelId="{0CB04FBA-F23E-445C-88DE-0C0F377AE713}" type="presOf" srcId="{71D407DC-AFC5-4732-9986-AB601EF48EDE}" destId="{078AC78E-0CEC-43D8-92AC-F343270E451F}" srcOrd="0" destOrd="0" presId="urn:microsoft.com/office/officeart/2008/layout/VerticalAccent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EC67BF30-C21A-400C-88BA-87D12A605E41}" type="presParOf" srcId="{078AC78E-0CEC-43D8-92AC-F343270E451F}" destId="{70387FDE-C8BC-4243-B5B2-1C3CDEA9DEFD}" srcOrd="0" destOrd="0" presId="urn:microsoft.com/office/officeart/2008/layout/VerticalAccentList"/>
    <dgm:cxn modelId="{7FB1AA0B-27D4-4FD8-8DD5-BD3DD1A6B16A}" type="presParOf" srcId="{70387FDE-C8BC-4243-B5B2-1C3CDEA9DEFD}" destId="{806C99FB-B1A0-4A86-8933-DCCE07B9E04E}" srcOrd="0" destOrd="0" presId="urn:microsoft.com/office/officeart/2008/layout/VerticalAccentList"/>
    <dgm:cxn modelId="{599AA0DF-3DC1-46A7-839E-EF00E1C34C09}" type="presParOf" srcId="{078AC78E-0CEC-43D8-92AC-F343270E451F}" destId="{7F33833F-1AD4-4457-97EB-7353A1159E36}" srcOrd="1" destOrd="0" presId="urn:microsoft.com/office/officeart/2008/layout/VerticalAccentList"/>
    <dgm:cxn modelId="{27D1002C-7F9D-4145-B0AC-A96011B3104A}" type="presParOf" srcId="{7F33833F-1AD4-4457-97EB-7353A1159E36}" destId="{FEA62C61-43D1-4658-9D52-DF1C87BF863A}" srcOrd="0" destOrd="0" presId="urn:microsoft.com/office/officeart/2008/layout/VerticalAccentList"/>
    <dgm:cxn modelId="{B9D9CE91-6443-4B8E-AC1C-ADE1AC6F434C}" type="presParOf" srcId="{7F33833F-1AD4-4457-97EB-7353A1159E36}" destId="{18075012-14E3-470E-BF07-0DEB8C0493B6}" srcOrd="1" destOrd="0" presId="urn:microsoft.com/office/officeart/2008/layout/VerticalAccentList"/>
    <dgm:cxn modelId="{770E56DE-3A30-4BB1-AE4B-77C0D5BA0659}" type="presParOf" srcId="{7F33833F-1AD4-4457-97EB-7353A1159E36}" destId="{9EB0DC74-E2E1-49EE-A7CF-F814E5C82F3F}" srcOrd="2" destOrd="0" presId="urn:microsoft.com/office/officeart/2008/layout/VerticalAccentList"/>
    <dgm:cxn modelId="{27E48EB2-8533-4958-BDC1-B996B6BBE81D}" type="presParOf" srcId="{7F33833F-1AD4-4457-97EB-7353A1159E36}" destId="{7CFFF1A6-7CFA-44E4-87E7-0C4021E6D8A3}" srcOrd="3" destOrd="0" presId="urn:microsoft.com/office/officeart/2008/layout/VerticalAccentList"/>
    <dgm:cxn modelId="{F347432B-6BEB-4224-AAF2-9286FD03C2DF}" type="presParOf" srcId="{7F33833F-1AD4-4457-97EB-7353A1159E36}" destId="{C589BB35-1D3B-402E-B826-A7814ED4B402}" srcOrd="4" destOrd="0" presId="urn:microsoft.com/office/officeart/2008/layout/VerticalAccentList"/>
    <dgm:cxn modelId="{BD76B438-EDCE-4014-9333-5BA0BAD2D7A2}" type="presParOf" srcId="{7F33833F-1AD4-4457-97EB-7353A1159E36}" destId="{ED0804F3-C881-461F-AAFC-E241E188A224}" srcOrd="5" destOrd="0" presId="urn:microsoft.com/office/officeart/2008/layout/VerticalAccentList"/>
    <dgm:cxn modelId="{86E78D02-510A-4D02-B1FD-2D99F3A1266C}" type="presParOf" srcId="{7F33833F-1AD4-4457-97EB-7353A1159E36}" destId="{21456436-4929-403F-A6F5-1A2EF35F132B}" srcOrd="6" destOrd="0" presId="urn:microsoft.com/office/officeart/2008/layout/VerticalAccentList"/>
    <dgm:cxn modelId="{2C5BBE0A-1217-4EAE-B79A-E6811D3DC792}" type="presParOf" srcId="{078AC78E-0CEC-43D8-92AC-F343270E451F}" destId="{F77AEFBF-7D17-4263-A66E-0BC8F05F0CA1}" srcOrd="2" destOrd="0" presId="urn:microsoft.com/office/officeart/2008/layout/VerticalAccentList"/>
    <dgm:cxn modelId="{816CD56C-FDB0-464F-B22C-97DDD9DFC585}" type="presParOf" srcId="{078AC78E-0CEC-43D8-92AC-F343270E451F}" destId="{77C95DB0-FABE-45DC-9523-6CEDB497D035}" srcOrd="3" destOrd="0" presId="urn:microsoft.com/office/officeart/2008/layout/VerticalAccentList"/>
    <dgm:cxn modelId="{D07C556A-CFD7-4540-9082-B99FBA3FFB03}" type="presParOf" srcId="{77C95DB0-FABE-45DC-9523-6CEDB497D035}" destId="{49FB4B89-6235-4079-88BE-17442AD40972}" srcOrd="0" destOrd="0" presId="urn:microsoft.com/office/officeart/2008/layout/VerticalAccentList"/>
    <dgm:cxn modelId="{9A985CE3-1604-4E51-B036-0B8BEFAD6290}" type="presParOf" srcId="{078AC78E-0CEC-43D8-92AC-F343270E451F}" destId="{B3A9D2A4-0B07-4FD7-9A5A-FC7B09CBE291}" srcOrd="4" destOrd="0" presId="urn:microsoft.com/office/officeart/2008/layout/VerticalAccentList"/>
    <dgm:cxn modelId="{B66A7E83-5DC5-46DE-ADBE-5A937D792E6A}" type="presParOf" srcId="{B3A9D2A4-0B07-4FD7-9A5A-FC7B09CBE291}" destId="{BEE9ADA4-37C2-4B0B-BD23-5DC278F111EB}" srcOrd="0" destOrd="0" presId="urn:microsoft.com/office/officeart/2008/layout/VerticalAccentList"/>
    <dgm:cxn modelId="{F2B3A9D0-5117-4DC9-A172-B24F41D8A1F9}" type="presParOf" srcId="{B3A9D2A4-0B07-4FD7-9A5A-FC7B09CBE291}" destId="{F08233D1-BDBA-4AE0-A722-50E925924ECE}" srcOrd="1" destOrd="0" presId="urn:microsoft.com/office/officeart/2008/layout/VerticalAccentList"/>
    <dgm:cxn modelId="{DF9E5246-7DF8-418A-95C8-017DE8610B2D}" type="presParOf" srcId="{B3A9D2A4-0B07-4FD7-9A5A-FC7B09CBE291}" destId="{C7BDCD5F-312F-4741-9EEC-BB29556F7046}" srcOrd="2" destOrd="0" presId="urn:microsoft.com/office/officeart/2008/layout/VerticalAccentList"/>
    <dgm:cxn modelId="{CDB0BB33-5ED8-46A7-BABF-E98258A9C9CB}" type="presParOf" srcId="{B3A9D2A4-0B07-4FD7-9A5A-FC7B09CBE291}" destId="{37520CD0-CD5E-41A6-B50F-9A3AB0F84C81}" srcOrd="3" destOrd="0" presId="urn:microsoft.com/office/officeart/2008/layout/VerticalAccentList"/>
    <dgm:cxn modelId="{260D482F-FE82-4D10-8BE9-E69EEA851E16}" type="presParOf" srcId="{B3A9D2A4-0B07-4FD7-9A5A-FC7B09CBE291}" destId="{84FAD0F5-C06B-4F67-9DC9-5F76F829F090}" srcOrd="4" destOrd="0" presId="urn:microsoft.com/office/officeart/2008/layout/VerticalAccentList"/>
    <dgm:cxn modelId="{5E88783B-9E2D-4CCF-9333-134A18157812}" type="presParOf" srcId="{B3A9D2A4-0B07-4FD7-9A5A-FC7B09CBE291}" destId="{FA4FF009-4D61-4D73-AEFB-0E1B7B2E91AB}" srcOrd="5" destOrd="0" presId="urn:microsoft.com/office/officeart/2008/layout/VerticalAccentList"/>
    <dgm:cxn modelId="{A8B3D0F8-5286-45F2-91B0-B2080D1047AD}" type="presParOf" srcId="{B3A9D2A4-0B07-4FD7-9A5A-FC7B09CBE291}" destId="{14E044CB-CB70-4C8F-90B7-566EB326F4A8}" srcOrd="6" destOrd="0" presId="urn:microsoft.com/office/officeart/2008/layout/VerticalAccentList"/>
    <dgm:cxn modelId="{CEEB1B2E-AB11-403E-A1AE-6E50115AE0A7}" type="presParOf" srcId="{078AC78E-0CEC-43D8-92AC-F343270E451F}" destId="{426E0C1C-3B19-421C-8C27-A358DBB5D27F}" srcOrd="5" destOrd="0" presId="urn:microsoft.com/office/officeart/2008/layout/VerticalAccentList"/>
    <dgm:cxn modelId="{3EA05B9C-0E46-42E7-B046-B159BC16EBFF}" type="presParOf" srcId="{078AC78E-0CEC-43D8-92AC-F343270E451F}" destId="{019C78F3-9CE5-4A43-93F8-8D10BF3F4C5D}" srcOrd="6" destOrd="0" presId="urn:microsoft.com/office/officeart/2008/layout/VerticalAccentList"/>
    <dgm:cxn modelId="{FCCF9801-1A83-442E-9DEC-B94187965039}" type="presParOf" srcId="{019C78F3-9CE5-4A43-93F8-8D10BF3F4C5D}" destId="{406A157C-B925-4119-A664-0F166A2B9928}" srcOrd="0" destOrd="0" presId="urn:microsoft.com/office/officeart/2008/layout/VerticalAccentList"/>
    <dgm:cxn modelId="{BFD777A2-BE79-41A7-B30E-0F286F4129AA}" type="presParOf" srcId="{078AC78E-0CEC-43D8-92AC-F343270E451F}" destId="{5095C39F-B41B-480A-AE7D-5CF359E869A5}" srcOrd="7" destOrd="0" presId="urn:microsoft.com/office/officeart/2008/layout/VerticalAccentList"/>
    <dgm:cxn modelId="{9D346B5A-043D-40E2-9073-984D73F14C87}" type="presParOf" srcId="{5095C39F-B41B-480A-AE7D-5CF359E869A5}" destId="{F1399293-CE56-4493-B865-16EFFCB4A4EF}" srcOrd="0" destOrd="0" presId="urn:microsoft.com/office/officeart/2008/layout/VerticalAccentList"/>
    <dgm:cxn modelId="{99263788-399D-4C75-858E-8A4F7098BF1B}" type="presParOf" srcId="{5095C39F-B41B-480A-AE7D-5CF359E869A5}" destId="{65E9002F-D59F-48E6-94A2-006DD69C51DC}" srcOrd="1" destOrd="0" presId="urn:microsoft.com/office/officeart/2008/layout/VerticalAccentList"/>
    <dgm:cxn modelId="{EC28E193-A903-4BFC-B966-A5E4C32D6739}" type="presParOf" srcId="{5095C39F-B41B-480A-AE7D-5CF359E869A5}" destId="{16FFB81F-75A9-460E-AF33-E0F4CE6B1707}" srcOrd="2" destOrd="0" presId="urn:microsoft.com/office/officeart/2008/layout/VerticalAccentList"/>
    <dgm:cxn modelId="{0B15D630-9F2D-4DEF-BF81-93EF5999BB6B}" type="presParOf" srcId="{5095C39F-B41B-480A-AE7D-5CF359E869A5}" destId="{A184F02A-742A-4EF6-ADC3-9D84227FDACD}" srcOrd="3" destOrd="0" presId="urn:microsoft.com/office/officeart/2008/layout/VerticalAccentList"/>
    <dgm:cxn modelId="{02C480EE-14EF-4730-9EC2-C4A29263EDF0}" type="presParOf" srcId="{5095C39F-B41B-480A-AE7D-5CF359E869A5}" destId="{E57D45B2-9273-4552-B667-7C7D71DE4F44}" srcOrd="4" destOrd="0" presId="urn:microsoft.com/office/officeart/2008/layout/VerticalAccentList"/>
    <dgm:cxn modelId="{91D52FAC-EC28-4228-918B-74E8FE298489}" type="presParOf" srcId="{5095C39F-B41B-480A-AE7D-5CF359E869A5}" destId="{86342B91-94E3-40FE-AEC6-854B59963235}" srcOrd="5" destOrd="0" presId="urn:microsoft.com/office/officeart/2008/layout/VerticalAccentList"/>
    <dgm:cxn modelId="{6E9C593B-E4E0-4460-87A2-1725A07ABBBA}" type="presParOf" srcId="{5095C39F-B41B-480A-AE7D-5CF359E869A5}" destId="{1D3101E6-FEE5-4B49-A957-C65A589A5F2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C99FB-B1A0-4A86-8933-DCCE07B9E04E}">
      <dsp:nvSpPr>
        <dsp:cNvPr id="0" name=""/>
        <dsp:cNvSpPr/>
      </dsp:nvSpPr>
      <dsp:spPr>
        <a:xfrm>
          <a:off x="502920" y="311657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Явный синтаксис, привлекающий внимание</a:t>
          </a:r>
          <a:endParaRPr lang="en-US" sz="2300" kern="1200" dirty="0">
            <a:latin typeface="Jura" pitchFamily="2" charset="0"/>
          </a:endParaRPr>
        </a:p>
      </dsp:txBody>
      <dsp:txXfrm>
        <a:off x="502920" y="311657"/>
        <a:ext cx="9052560" cy="822960"/>
      </dsp:txXfrm>
    </dsp:sp>
    <dsp:sp modelId="{FEA62C61-43D1-4658-9D52-DF1C87BF863A}">
      <dsp:nvSpPr>
        <dsp:cNvPr id="0" name=""/>
        <dsp:cNvSpPr/>
      </dsp:nvSpPr>
      <dsp:spPr>
        <a:xfrm>
          <a:off x="5029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12-14E3-470E-BF07-0DEB8C0493B6}">
      <dsp:nvSpPr>
        <dsp:cNvPr id="0" name=""/>
        <dsp:cNvSpPr/>
      </dsp:nvSpPr>
      <dsp:spPr>
        <a:xfrm>
          <a:off x="1780336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0DC74-E2E1-49EE-A7CF-F814E5C82F3F}">
      <dsp:nvSpPr>
        <dsp:cNvPr id="0" name=""/>
        <dsp:cNvSpPr/>
      </dsp:nvSpPr>
      <dsp:spPr>
        <a:xfrm>
          <a:off x="3057753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FF1A6-7CFA-44E4-87E7-0C4021E6D8A3}">
      <dsp:nvSpPr>
        <dsp:cNvPr id="0" name=""/>
        <dsp:cNvSpPr/>
      </dsp:nvSpPr>
      <dsp:spPr>
        <a:xfrm>
          <a:off x="433517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9BB35-1D3B-402E-B826-A7814ED4B402}">
      <dsp:nvSpPr>
        <dsp:cNvPr id="0" name=""/>
        <dsp:cNvSpPr/>
      </dsp:nvSpPr>
      <dsp:spPr>
        <a:xfrm>
          <a:off x="5612587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804F3-C881-461F-AAFC-E241E188A224}">
      <dsp:nvSpPr>
        <dsp:cNvPr id="0" name=""/>
        <dsp:cNvSpPr/>
      </dsp:nvSpPr>
      <dsp:spPr>
        <a:xfrm>
          <a:off x="6890004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56436-4929-403F-A6F5-1A2EF35F132B}">
      <dsp:nvSpPr>
        <dsp:cNvPr id="0" name=""/>
        <dsp:cNvSpPr/>
      </dsp:nvSpPr>
      <dsp:spPr>
        <a:xfrm>
          <a:off x="81674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B4B89-6235-4079-88BE-17442AD40972}">
      <dsp:nvSpPr>
        <dsp:cNvPr id="0" name=""/>
        <dsp:cNvSpPr/>
      </dsp:nvSpPr>
      <dsp:spPr>
        <a:xfrm>
          <a:off x="502920" y="1412779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sz="2300" kern="1200" dirty="0">
            <a:latin typeface="Jura" pitchFamily="2" charset="0"/>
          </a:endParaRPr>
        </a:p>
      </dsp:txBody>
      <dsp:txXfrm>
        <a:off x="502920" y="1412779"/>
        <a:ext cx="9052560" cy="822960"/>
      </dsp:txXfrm>
    </dsp:sp>
    <dsp:sp modelId="{BEE9ADA4-37C2-4B0B-BD23-5DC278F111EB}">
      <dsp:nvSpPr>
        <dsp:cNvPr id="0" name=""/>
        <dsp:cNvSpPr/>
      </dsp:nvSpPr>
      <dsp:spPr>
        <a:xfrm>
          <a:off x="5029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233D1-BDBA-4AE0-A722-50E925924ECE}">
      <dsp:nvSpPr>
        <dsp:cNvPr id="0" name=""/>
        <dsp:cNvSpPr/>
      </dsp:nvSpPr>
      <dsp:spPr>
        <a:xfrm>
          <a:off x="1780336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CD5F-312F-4741-9EEC-BB29556F7046}">
      <dsp:nvSpPr>
        <dsp:cNvPr id="0" name=""/>
        <dsp:cNvSpPr/>
      </dsp:nvSpPr>
      <dsp:spPr>
        <a:xfrm>
          <a:off x="3057753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0CD0-CD5E-41A6-B50F-9A3AB0F84C81}">
      <dsp:nvSpPr>
        <dsp:cNvPr id="0" name=""/>
        <dsp:cNvSpPr/>
      </dsp:nvSpPr>
      <dsp:spPr>
        <a:xfrm>
          <a:off x="433517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AD0F5-C06B-4F67-9DC9-5F76F829F090}">
      <dsp:nvSpPr>
        <dsp:cNvPr id="0" name=""/>
        <dsp:cNvSpPr/>
      </dsp:nvSpPr>
      <dsp:spPr>
        <a:xfrm>
          <a:off x="5612587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FF009-4D61-4D73-AEFB-0E1B7B2E91AB}">
      <dsp:nvSpPr>
        <dsp:cNvPr id="0" name=""/>
        <dsp:cNvSpPr/>
      </dsp:nvSpPr>
      <dsp:spPr>
        <a:xfrm>
          <a:off x="6890004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044CB-CB70-4C8F-90B7-566EB326F4A8}">
      <dsp:nvSpPr>
        <dsp:cNvPr id="0" name=""/>
        <dsp:cNvSpPr/>
      </dsp:nvSpPr>
      <dsp:spPr>
        <a:xfrm>
          <a:off x="81674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A157C-B925-4119-A664-0F166A2B9928}">
      <dsp:nvSpPr>
        <dsp:cNvPr id="0" name=""/>
        <dsp:cNvSpPr/>
      </dsp:nvSpPr>
      <dsp:spPr>
        <a:xfrm>
          <a:off x="502920" y="2513901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sz="2300" kern="1200" dirty="0">
            <a:latin typeface="Jura" pitchFamily="2" charset="0"/>
          </a:endParaRPr>
        </a:p>
      </dsp:txBody>
      <dsp:txXfrm>
        <a:off x="502920" y="2513901"/>
        <a:ext cx="9052560" cy="822960"/>
      </dsp:txXfrm>
    </dsp:sp>
    <dsp:sp modelId="{F1399293-CE56-4493-B865-16EFFCB4A4EF}">
      <dsp:nvSpPr>
        <dsp:cNvPr id="0" name=""/>
        <dsp:cNvSpPr/>
      </dsp:nvSpPr>
      <dsp:spPr>
        <a:xfrm>
          <a:off x="5029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9002F-D59F-48E6-94A2-006DD69C51DC}">
      <dsp:nvSpPr>
        <dsp:cNvPr id="0" name=""/>
        <dsp:cNvSpPr/>
      </dsp:nvSpPr>
      <dsp:spPr>
        <a:xfrm>
          <a:off x="1780336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FB81F-75A9-460E-AF33-E0F4CE6B1707}">
      <dsp:nvSpPr>
        <dsp:cNvPr id="0" name=""/>
        <dsp:cNvSpPr/>
      </dsp:nvSpPr>
      <dsp:spPr>
        <a:xfrm>
          <a:off x="3057753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4F02A-742A-4EF6-ADC3-9D84227FDACD}">
      <dsp:nvSpPr>
        <dsp:cNvPr id="0" name=""/>
        <dsp:cNvSpPr/>
      </dsp:nvSpPr>
      <dsp:spPr>
        <a:xfrm>
          <a:off x="433517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D45B2-9273-4552-B667-7C7D71DE4F44}">
      <dsp:nvSpPr>
        <dsp:cNvPr id="0" name=""/>
        <dsp:cNvSpPr/>
      </dsp:nvSpPr>
      <dsp:spPr>
        <a:xfrm>
          <a:off x="5612587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42B91-94E3-40FE-AEC6-854B59963235}">
      <dsp:nvSpPr>
        <dsp:cNvPr id="0" name=""/>
        <dsp:cNvSpPr/>
      </dsp:nvSpPr>
      <dsp:spPr>
        <a:xfrm>
          <a:off x="6890004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101E6-FEE5-4B49-A957-C65A589A5F29}">
      <dsp:nvSpPr>
        <dsp:cNvPr id="0" name=""/>
        <dsp:cNvSpPr/>
      </dsp:nvSpPr>
      <dsp:spPr>
        <a:xfrm>
          <a:off x="81674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A2B2-AB7D-AB44-FF73-1A967BB13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91747-FC76-1E3D-3182-61F21C1A1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AC52-6CD5-D7F8-D1A6-8393B2BD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BC34-951F-4930-B84D-2BF9AA72FF7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6A9C8-7755-DD47-4797-D7AFF950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BC5F3-F99A-1613-FCE9-4FBD5E06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BB87-DFEB-4BAF-9C45-1758185D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5155-A6B3-0B50-656D-5E1B5181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B53DA-0506-D0A4-B6BF-675D98961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494F-04AD-B1E0-7B0E-E8E97B36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BC34-951F-4930-B84D-2BF9AA72FF7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FBEA6-F734-D685-306B-4DDC8980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56C3-DEB9-317F-518C-41A79D79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BB87-DFEB-4BAF-9C45-1758185D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65687-496E-4518-11FC-2A26F4424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218B7-341F-ADD4-DE3C-6144B81DA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B2ED9-B186-3D12-07B4-673467E7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BC34-951F-4930-B84D-2BF9AA72FF7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3065-3251-CF60-745D-2D6CF8A7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AD82-5874-FA2B-6400-DB419D48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BB87-DFEB-4BAF-9C45-1758185D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59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7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66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03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80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5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8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1E2A-B828-7CF0-60DF-2523319F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6EFF-EB30-FF60-6EAB-775E5865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EEC2-5110-7AE1-3E5D-45C7790D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BC34-951F-4930-B84D-2BF9AA72FF7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D148-A042-75D2-04E4-1A78505C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A637E-A56C-B87A-62D7-14D3DD1F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BB87-DFEB-4BAF-9C45-1758185D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5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09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6D5D-9C13-75CB-304A-C7D91C16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8F0AB-32C1-336F-94E5-F79A20D5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28A9-085C-FFF9-40E3-DEC85E9C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BC34-951F-4930-B84D-2BF9AA72FF7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1D249-871D-67EC-34EC-45E7A53F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6626-0DBD-C2C5-885C-781AECF1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BB87-DFEB-4BAF-9C45-1758185D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5BCA-CB67-D8EF-DBC2-4E61090A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97A5-4AB4-CD60-7959-FB74E3018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1DCB5-9671-BE68-0492-29FCD41C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06F3E-7839-CF20-F1CB-14C55B0D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BC34-951F-4930-B84D-2BF9AA72FF7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C02CB-7FD0-2774-A5BA-19D8A4B2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C67F5-F4F8-987B-4AB8-EE1F254C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BB87-DFEB-4BAF-9C45-1758185D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0E12-27E0-307C-ADF6-D5E36DE7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57B2-A948-0701-B7BF-5E3D6E2C5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01666-7499-D8F2-3DC3-FF5847679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FC4DD-4F57-CF8A-BB8C-9021763A3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2095A-D167-0240-01EA-F1E153C8D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595B8-6639-6898-CC50-6DD47E47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BC34-951F-4930-B84D-2BF9AA72FF7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09B6D-CB6D-6CCA-7354-6F743F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DE33-8E7C-3AF1-1643-CD592553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BB87-DFEB-4BAF-9C45-1758185D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9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E029-A1F6-A59A-F014-0CEE5A4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62AEA-792A-6522-D676-AD0D560C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BC34-951F-4930-B84D-2BF9AA72FF7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F9E90-E614-A6E1-3DC3-9507A0BF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A4D10-99D7-0851-C129-8514367F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BB87-DFEB-4BAF-9C45-1758185D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2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2489F-2A46-C12A-6217-538BF975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BC34-951F-4930-B84D-2BF9AA72FF7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DAF92-B2D4-3402-3A20-702A3FEA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76CA9-C97D-1844-6CB5-6D8B94E9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BB87-DFEB-4BAF-9C45-1758185D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3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AA85-F77B-9FA1-0610-0BD7B100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39BF-AF80-CC26-EF73-91FBF259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92343-D8D9-0B1B-C5DE-BF00408B7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9090E-4F7B-A04F-B70F-94185C2C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BC34-951F-4930-B84D-2BF9AA72FF7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BB3AD-21D9-A298-47E2-5542F9F8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6D078-5CC8-06C1-69E1-023FF37C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BB87-DFEB-4BAF-9C45-1758185D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E7D6-3E82-7804-1C66-6AB3F1B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7197C-4FCA-28A9-FB96-3E912E3C6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7C5F1-AC59-01E1-C5A9-9C99DCCF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12EE9-1936-2E4D-03AC-2F089C08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BC34-951F-4930-B84D-2BF9AA72FF7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B03FC-6164-DE67-59FD-3C783B3F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21163-3FED-D9CA-5070-D65C490A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BB87-DFEB-4BAF-9C45-1758185D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6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BD207-8CE7-C16C-791B-9DA9315F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BCC7F-A63C-F68C-DA4D-0EC513AC1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7603-48EE-BE68-554F-15BB70F36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BC34-951F-4930-B84D-2BF9AA72FF7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A412-FF07-3033-048F-3A6C474B6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99FF-014A-0BA7-36BE-A001122CB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BB87-DFEB-4BAF-9C45-1758185D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6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декораторы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Декоратор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76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@my_decorator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 hello():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print(“hello")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 =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декораторов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Декоратор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вычисления</a:t>
            </a:r>
            <a:r>
              <a:rPr lang="en-US" sz="5400" dirty="0"/>
              <a:t> </a:t>
            </a:r>
            <a:r>
              <a:rPr lang="en-US" sz="5400" dirty="0" err="1"/>
              <a:t>времени</a:t>
            </a:r>
            <a:r>
              <a:rPr lang="en-US" sz="5400" dirty="0"/>
              <a:t> </a:t>
            </a:r>
            <a:r>
              <a:rPr lang="en-US" sz="5400" dirty="0" err="1"/>
              <a:t>выполнения</a:t>
            </a:r>
            <a:r>
              <a:rPr lang="en-US" sz="5400" dirty="0"/>
              <a:t> </a:t>
            </a:r>
            <a:r>
              <a:rPr lang="en-US" sz="5400" dirty="0" err="1"/>
              <a:t>функции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751886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</dc:title>
  <dc:creator>Mikita Tsiarentsyeu</dc:creator>
  <cp:lastModifiedBy>Mikita Tsiarentsyeu</cp:lastModifiedBy>
  <cp:revision>1</cp:revision>
  <dcterms:created xsi:type="dcterms:W3CDTF">2022-08-26T13:46:39Z</dcterms:created>
  <dcterms:modified xsi:type="dcterms:W3CDTF">2022-08-26T13:47:04Z</dcterms:modified>
</cp:coreProperties>
</file>