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400" kern="1200" dirty="0"/>
            <a:t> – </a:t>
          </a:r>
          <a:r>
            <a:rPr lang="ru-RU" sz="2400" kern="1200" dirty="0"/>
            <a:t>любая непустая строка, исключая символ </a:t>
          </a:r>
          <a:r>
            <a:rPr lang="en-US" sz="24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400" kern="1200" dirty="0"/>
            <a:t> – </a:t>
          </a:r>
          <a:r>
            <a:rPr lang="ru-RU" sz="2400" kern="1200" dirty="0"/>
            <a:t>положительное целое число и ноль</a:t>
          </a:r>
          <a:endParaRPr lang="en-US" sz="24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400" kern="1200" dirty="0"/>
            <a:t> – </a:t>
          </a:r>
          <a:r>
            <a:rPr lang="ru-RU" sz="2400" kern="1200" dirty="0"/>
            <a:t>любые буквы и числа плюс символы </a:t>
          </a:r>
          <a:r>
            <a:rPr lang="en-US" sz="2400" kern="1200" dirty="0"/>
            <a:t>_ </a:t>
          </a:r>
          <a:r>
            <a:rPr lang="ru-RU" sz="2400" kern="1200" dirty="0"/>
            <a:t>и –</a:t>
          </a:r>
          <a:endParaRPr lang="en-US" sz="24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400" kern="1200" dirty="0"/>
            <a:t> – </a:t>
          </a:r>
          <a:r>
            <a:rPr lang="ru-RU" sz="2400" kern="1200" dirty="0"/>
            <a:t>айди в нижнем регистре, символы-разделители включены</a:t>
          </a:r>
          <a:endParaRPr lang="en-US" sz="24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400" kern="1200" dirty="0"/>
            <a:t> – </a:t>
          </a:r>
          <a:r>
            <a:rPr lang="ru-RU" sz="2400" kern="1200" dirty="0"/>
            <a:t>любая непустая строка, включая символ </a:t>
          </a:r>
          <a:r>
            <a:rPr lang="en-US" sz="24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235D-C30C-6E91-21C8-E28B5BA6D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8F3FA-2FE2-EAFA-52A6-3320F6F2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523D-B4BA-F147-29EC-E6A9D09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2F21-A424-FDE0-E33C-81D5D01A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3DF8-5EE3-B590-732B-876A45E3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396F-B098-D6E9-C4DB-57388191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28DCD-BCC1-0101-FDEF-04DD8EF82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13EA-2337-C140-37E6-8AFA535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5B64-F364-D423-1601-5D25A72B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C443-3D4D-3DB5-318C-001E2D1F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D788F-97E3-EDEA-7D4B-DA37906E6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AD98-4910-06DB-5E92-A568F127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248-6531-B21C-4477-D1CB3C82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C904-38D0-9310-03FD-99E09AA9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8F5D-513E-34FA-14E2-4CE9DCC4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0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4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9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5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5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8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97A-0F0D-86DE-9961-3E34D613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3B18-6BEF-1091-5641-3D6E8C08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E6E8-3592-04D7-655D-917F27E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2BE6-1B4D-B3A0-1100-74C6D54F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88EB-D9CF-FBBC-85DE-5573A0A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8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9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E17C-5A73-BDBD-2BEE-9CB9972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089D-24B1-62A5-B4F5-438E6110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554C-18B9-F3FA-D5E8-0FCC66D0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13CF-5775-5B04-8223-3F8AD2D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1A9A-2FCC-F1D1-99DD-563D729B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1424-0AE1-6705-5B93-17A4FE77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B18-79B0-76D8-F895-11FB1FD39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6E12-C455-B048-9AC8-B361646B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4523-EC50-6F5B-73B3-407F865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B45B-3C8F-D186-919E-1D24A74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12A6-94B0-D021-0266-EEE06109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CF07-2F82-1A44-A820-EF557C86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FE30-B918-254C-6559-5E6829C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7D0E9-8FD8-EDAA-C076-7FBFC1C9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61225-77CF-C4F3-191A-A69C26C54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18396-4326-D359-BEFF-059046F5D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CF01-2CAE-08AF-63A5-3C001189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ED6D6-587A-4250-3ECD-BDAA740A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010F4-95D3-B945-F625-EF0AA8BA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686-C004-89C3-34C3-22D754EB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13692-F185-3971-33D1-3984989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FE663-1D1B-1F79-9660-8D673B14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B179-CD25-6711-B245-48639E8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908A-09F7-7784-2875-8F20F3AE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979F-34A9-7D66-B0F3-409A6A4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FC45-7361-C372-144E-C6643A2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630D-C198-F9C5-7643-860C1C4E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740E-D2DF-AED2-4B27-68FEE91F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B53B4-0C53-CC42-5001-FD1EE9BB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8CAA1-A0EE-223A-6806-A9A81758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E23F-C93E-4AD5-3E67-A921377E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1A7A-0606-630F-389D-D509EF15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845-47E4-0F63-40A9-40D48E52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21317-942A-3E2A-1B25-BFAEE330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CEC3A-8B30-AE87-B86B-9BBB82CE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E961-595F-2122-6092-82B29A92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A296F-5763-BC98-0C91-345DF20C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A83C-8103-4D37-738E-EDE3F6E1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052A5-0EB3-A9F7-2B58-8ED19539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13E8-6837-7DAA-2DA0-B1716EB8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70CD-2D8C-E9EF-0909-FF020496C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01F-A0EE-4A81-B299-AE34AEDE4FC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FB8C-2174-86F0-B401-799C6A8C9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6A3A-D474-D2D5-E917-28D808AFA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BB1D-3FAA-4C98-9A61-92B3AEEC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en-US" sz="4800" dirty="0" err="1"/>
              <a:t>первоначальная</a:t>
            </a:r>
            <a:r>
              <a:rPr lang="en-US" sz="4800" dirty="0"/>
              <a:t> </a:t>
            </a:r>
            <a:r>
              <a:rPr lang="en-US" sz="4800" dirty="0" err="1"/>
              <a:t>миграция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5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Блог: первоначальная миграция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первоначальная миграция</dc:title>
  <dc:creator>Mikita Tsiarentsyeu</dc:creator>
  <cp:lastModifiedBy>Mikita Tsiarentsyeu</cp:lastModifiedBy>
  <cp:revision>1</cp:revision>
  <dcterms:created xsi:type="dcterms:W3CDTF">2022-09-12T13:22:07Z</dcterms:created>
  <dcterms:modified xsi:type="dcterms:W3CDTF">2022-09-12T13:52:06Z</dcterms:modified>
</cp:coreProperties>
</file>