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375" r:id="rId3"/>
    <p:sldId id="657" r:id="rId4"/>
    <p:sldId id="383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F09B2-AFA1-B9A6-2EA5-207D90A40F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47DD17-0523-F7C3-F199-794827E0C3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8D4C39-F6AA-72D5-CBD5-9328BD7D0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087C5-858E-42F7-A7D2-8F8D7B903199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280B68-DD74-9A14-7ED4-E3CC27D7E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556932-6D17-5048-5B36-750B31E6E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22E3E-C72E-4677-B4AD-B2A2CD1ED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404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CC510-00E6-0667-B717-804623E86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85346E-5FB8-8512-7736-B30FEA7BBD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A315E4-310C-D028-CD90-1768C07F1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087C5-858E-42F7-A7D2-8F8D7B903199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01EC9E-83EF-3251-AD5E-4EC10145F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20BC9C-6015-C0B5-E4F1-FE198674E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22E3E-C72E-4677-B4AD-B2A2CD1ED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710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B7E089-2CDB-AE5A-CEA5-48329386EC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CD80D1-5564-13CD-4CEA-411D5C26CF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A346C-43F8-02C6-9A21-6EB980B41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087C5-858E-42F7-A7D2-8F8D7B903199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684C72-C156-E00B-EDA0-9B69F2A27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58D8F3-0040-8420-CE64-7318E4A00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22E3E-C72E-4677-B4AD-B2A2CD1ED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5158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Jura" pitchFamily="2" charset="0"/>
              </a:defRPr>
            </a:lvl1pPr>
          </a:lstStyle>
          <a:p>
            <a:fld id="{EA0C0817-A112-4847-8014-A94B7D2A4EA3}" type="datetime1">
              <a:rPr lang="en-US" smtClean="0"/>
              <a:pPr/>
              <a:t>9/10/2022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45112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9/10/2022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2868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Jura" pitchFamily="2" charset="0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pPr/>
              <a:t>9/10/2022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3676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9/10/2022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8212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9/10/2022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5886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9/10/2022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5086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9/10/2022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8038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Jura" pitchFamily="2" charset="0"/>
                <a:ea typeface="Jura" pitchFamily="2" charset="0"/>
              </a:defRPr>
            </a:lvl1pPr>
          </a:lstStyle>
          <a:p>
            <a:fld id="{7E8D12A6-918A-48BD-8CB9-CA713993B0EA}" type="datetime1">
              <a:rPr lang="en-US" smtClean="0"/>
              <a:pPr/>
              <a:t>9/10/2022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042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DD23C-952E-A73E-DB9E-DAFD49372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2EB42-2006-DE11-CDFE-2EBE2DE747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C6FF22-69AD-FDFA-B69B-1F3E1D768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087C5-858E-42F7-A7D2-8F8D7B903199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27D2EC-633E-46CB-F4EE-9A7710728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50A99D-511D-74DA-A302-462DE63AF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22E3E-C72E-4677-B4AD-B2A2CD1ED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05099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9/10/2022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Jura" pitchFamily="2" charset="0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53775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DDC97-10DC-CE91-AB46-A7C9211E8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2A056A-56C2-3AD1-0C57-1BD56A09CA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96BD3E-8BC9-D2C4-9C63-14505E34C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087C5-858E-42F7-A7D2-8F8D7B903199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B8C4D9-44A5-B5C4-B471-CF1D62D6A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66B1C9-F09C-4B6B-F788-EF2FBA793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22E3E-C72E-4677-B4AD-B2A2CD1ED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591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294E7-4E40-1C2A-D7DB-42DD421DF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0D3CD3-DB5E-A6E4-B84D-BC52B7F360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8484CE-4ECA-7B65-E860-F013C65C64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FB0F60-1B5B-C16D-9D55-45F64C286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087C5-858E-42F7-A7D2-8F8D7B903199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361514-4141-8F2A-23EA-32FBBB37A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BC2A95-B5FB-ECDA-2F58-7A20984FE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22E3E-C72E-4677-B4AD-B2A2CD1ED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316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405D0-AB82-1041-06BC-B24487AAB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E7803A-8846-6884-686E-8CD3E4E604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4E6449-37C2-AE9C-6617-F93414D53E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C487E7-EAD8-4BB6-83C7-17B03B0D79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0EA2CA-2A15-66AB-7F54-E92B59A745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1D071B-5962-4FB8-2D8D-DA0AF5541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087C5-858E-42F7-A7D2-8F8D7B903199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FDEE46-D904-28E9-04C4-033C89755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334D2F-B7B5-8F83-CAB6-E3FB50B2B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22E3E-C72E-4677-B4AD-B2A2CD1ED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380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E9B5A-F636-F1BB-FD3B-FC73B77B5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17EC91-92C2-8FEB-C574-08C8F59C3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087C5-858E-42F7-A7D2-8F8D7B903199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59365E-E0E8-C7FC-46AF-94717229A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8262AD-5C6D-347B-BD10-4FFFACAE8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22E3E-C72E-4677-B4AD-B2A2CD1ED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493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AF0782-BB78-68D6-4BCB-59A6214AC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087C5-858E-42F7-A7D2-8F8D7B903199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84E5DD-E16C-04B0-7E67-7EF7F94D5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217DCF-08AE-48D4-2729-1345CDF6A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22E3E-C72E-4677-B4AD-B2A2CD1ED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151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781FD-4FDC-8513-A939-EA20F71A4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546185-4114-36F0-2FAE-1F8B72B0A2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BF73EA-661E-84F2-3904-995C1D2AB8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8EC399-09E5-4819-9132-0C254CE0E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087C5-858E-42F7-A7D2-8F8D7B903199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CE7388-6B6B-3388-0F61-524A38382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20D5B3-91EF-6253-3014-EDBC5E84C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22E3E-C72E-4677-B4AD-B2A2CD1ED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363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5EBFF-A283-E061-72F9-463BB7EE6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50BF8C-363E-68D8-AC9E-C690C736DC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848293-AE27-4901-AA04-D8291D299C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913B4C-DDA0-AE3D-84F6-DF77DE896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087C5-858E-42F7-A7D2-8F8D7B903199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DC8412-6FA7-7F98-E386-CB6C2516F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611608-D069-8CFC-B6D7-D2B965558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22E3E-C72E-4677-B4AD-B2A2CD1ED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233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32FAAA-2792-FDC8-2FBE-B4DABB95C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96FF71-3D4C-8D65-32BD-BF0FE5FB8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79A82A-744A-6BEE-3AD6-7931DA8687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D087C5-858E-42F7-A7D2-8F8D7B903199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FAB3E-EE75-5FCB-4798-850E95B75E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CFECF4-7BB8-51B2-6761-6BD515B7E8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C22E3E-C72E-4677-B4AD-B2A2CD1ED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58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Jura" pitchFamily="2" charset="0"/>
              </a:defRPr>
            </a:lvl1pPr>
          </a:lstStyle>
          <a:p>
            <a:fld id="{F6FA2B21-3FCD-4721-B95C-427943F61125}" type="datetime1">
              <a:rPr lang="en-US" smtClean="0"/>
              <a:pPr/>
              <a:t>9/10/2022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  <a:latin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Jura" pitchFamily="2" charset="0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64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Jura" pitchFamily="2" charset="0"/>
          <a:ea typeface="Jura" pitchFamily="2" charset="0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BAC223-06E1-4B04-A54D-C99B8DAA3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Инкапсуляция 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2A90A-8C92-48B4-8A88-CFE555B1E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r>
              <a:rPr lang="ru-RU" sz="2600" dirty="0"/>
              <a:t>В отличии от абстракции, инкапсуляция подразумевает процесс сокрытия внутренностей объектов уже с технической точки зрения. Все объекты должны предоставлять вызывающему коду определённый набор методов-поведений, с помощью которых с ними можно взаимодействовать. </a:t>
            </a:r>
            <a:r>
              <a:rPr lang="ru-RU" sz="2600" b="1" dirty="0"/>
              <a:t>Менять данные объекта в обход его методов – дурной тон</a:t>
            </a:r>
            <a:r>
              <a:rPr lang="ru-RU" sz="2600" dirty="0"/>
              <a:t>.</a:t>
            </a:r>
            <a:endParaRPr lang="en-US" sz="26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297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34C7EF-DE9D-443D-B88E-B1EAFF059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2" y="1721231"/>
            <a:ext cx="8933796" cy="3415538"/>
          </a:xfrm>
        </p:spPr>
        <p:txBody>
          <a:bodyPr anchor="ctr">
            <a:normAutofit/>
          </a:bodyPr>
          <a:lstStyle/>
          <a:p>
            <a:r>
              <a:rPr lang="ru-RU" sz="5400" dirty="0"/>
              <a:t>Доступ к атрибутам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967056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Конструктор 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1D28B48-7684-41D3-91D4-2656827FA50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Специальный метод, описывающий логику создания нового экземпляра класса</a:t>
            </a:r>
            <a:endParaRPr lang="en-US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  <a:solidFill>
            <a:schemeClr val="bg1"/>
          </a:solidFill>
          <a:ln>
            <a:solidFill>
              <a:schemeClr val="accent3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class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Employee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:</a:t>
            </a:r>
            <a:endParaRPr lang="ru-RU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ru-RU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</a:t>
            </a:r>
            <a:r>
              <a:rPr lang="ru-RU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объявление конструктора</a:t>
            </a:r>
            <a:endParaRPr lang="en-US" sz="2000" dirty="0">
              <a:solidFill>
                <a:schemeClr val="accent3">
                  <a:lumMod val="60000"/>
                  <a:lumOff val="4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def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__</a:t>
            </a:r>
            <a:r>
              <a:rPr lang="en-US" sz="20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init</a:t>
            </a:r>
            <a:r>
              <a:rPr lang="en-US" sz="20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__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</a:t>
            </a:r>
            <a:r>
              <a:rPr lang="en-US" sz="2000" dirty="0" err="1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self</a:t>
            </a:r>
            <a:r>
              <a:rPr lang="en-US" sz="20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,name,job,salary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):</a:t>
            </a:r>
            <a:r>
              <a:rPr lang="ru-RU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</a:p>
          <a:p>
            <a:pPr marL="0" indent="0">
              <a:buNone/>
            </a:pPr>
            <a:r>
              <a:rPr lang="ru-RU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</a:t>
            </a:r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</a:t>
            </a:r>
            <a:r>
              <a:rPr lang="ru-RU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заполнение атрибутов</a:t>
            </a:r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ru-RU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экземпляра</a:t>
            </a:r>
          </a:p>
          <a:p>
            <a:pPr marL="0" indent="0">
              <a:buNone/>
            </a:pPr>
            <a:r>
              <a:rPr lang="ru-RU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	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self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.name = name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	</a:t>
            </a:r>
            <a:r>
              <a:rPr lang="en-US" sz="2000" dirty="0" err="1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self</a:t>
            </a:r>
            <a:r>
              <a:rPr lang="en-US" sz="20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.job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= job				</a:t>
            </a:r>
            <a:endParaRPr lang="ru-RU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ru-RU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	</a:t>
            </a:r>
            <a:r>
              <a:rPr lang="en-US" sz="2000" dirty="0" err="1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self</a:t>
            </a:r>
            <a:r>
              <a:rPr lang="en-US" sz="20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.salary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= salary</a:t>
            </a:r>
          </a:p>
        </p:txBody>
      </p:sp>
    </p:spTree>
    <p:extLst>
      <p:ext uri="{BB962C8B-B14F-4D97-AF65-F5344CB8AC3E}">
        <p14:creationId xmlns:p14="http://schemas.microsoft.com/office/powerpoint/2010/main" val="3239458986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111</Words>
  <Application>Microsoft Office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Arial</vt:lpstr>
      <vt:lpstr>Calibri</vt:lpstr>
      <vt:lpstr>Calibri Light</vt:lpstr>
      <vt:lpstr>Garamond</vt:lpstr>
      <vt:lpstr>JetBrains Mono</vt:lpstr>
      <vt:lpstr>Jura</vt:lpstr>
      <vt:lpstr>Office Theme</vt:lpstr>
      <vt:lpstr>SavonVTI</vt:lpstr>
      <vt:lpstr>Инкапсуляция </vt:lpstr>
      <vt:lpstr>Доступ к атрибутам</vt:lpstr>
      <vt:lpstr>Конструктор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Инкапсуляция </dc:title>
  <dc:creator>Mikita Tsiarentsyeu</dc:creator>
  <cp:lastModifiedBy>Mikita Tsiarentsyeu</cp:lastModifiedBy>
  <cp:revision>1</cp:revision>
  <dcterms:created xsi:type="dcterms:W3CDTF">2022-09-12T13:51:25Z</dcterms:created>
  <dcterms:modified xsi:type="dcterms:W3CDTF">2022-09-12T13:51:54Z</dcterms:modified>
</cp:coreProperties>
</file>