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601" r:id="rId3"/>
    <p:sldId id="592" r:id="rId4"/>
    <p:sldId id="593" r:id="rId5"/>
    <p:sldId id="594" r:id="rId6"/>
    <p:sldId id="59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397FD3-CC6C-4966-BAD4-B9866647FB0B}" type="doc">
      <dgm:prSet loTypeId="urn:microsoft.com/office/officeart/2005/8/layout/hierarchy1" loCatId="hierarchy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AA68EA30-3317-41BC-A76E-5605BD21C87D}">
      <dgm:prSet/>
      <dgm:spPr/>
      <dgm:t>
        <a:bodyPr/>
        <a:lstStyle/>
        <a:p>
          <a:pPr algn="l"/>
          <a:r>
            <a:rPr lang="ru-RU" dirty="0">
              <a:latin typeface="Jura" pitchFamily="2" charset="0"/>
              <a:ea typeface="Jura" pitchFamily="2" charset="0"/>
            </a:rPr>
            <a:t>Аутентификация – процесс подтверждения личности пользователя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E1396B4B-5259-4CCD-AA95-B1037B14EEF4}" type="parTrans" cxnId="{19E94479-CE2C-4A87-8689-4F3BC629ACAF}">
      <dgm:prSet/>
      <dgm:spPr/>
      <dgm:t>
        <a:bodyPr/>
        <a:lstStyle/>
        <a:p>
          <a:endParaRPr lang="en-US"/>
        </a:p>
      </dgm:t>
    </dgm:pt>
    <dgm:pt modelId="{97104C64-73D6-42AA-907C-314CE7B7B20C}" type="sibTrans" cxnId="{19E94479-CE2C-4A87-8689-4F3BC629ACAF}">
      <dgm:prSet/>
      <dgm:spPr/>
      <dgm:t>
        <a:bodyPr/>
        <a:lstStyle/>
        <a:p>
          <a:endParaRPr lang="en-US"/>
        </a:p>
      </dgm:t>
    </dgm:pt>
    <dgm:pt modelId="{F5A5EC3E-1A45-4A98-8FBB-DBB3AB2B1C42}">
      <dgm:prSet/>
      <dgm:spPr/>
      <dgm:t>
        <a:bodyPr/>
        <a:lstStyle/>
        <a:p>
          <a:pPr algn="l"/>
          <a:r>
            <a:rPr lang="ru-RU" dirty="0">
              <a:latin typeface="Jura" pitchFamily="2" charset="0"/>
              <a:ea typeface="Jura" pitchFamily="2" charset="0"/>
            </a:rPr>
            <a:t>Авторизация – процесс подтверждения обладанием определёнными правами и возможностями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203C14EF-0D1D-486A-81CF-56B0752E9A60}" type="parTrans" cxnId="{8C623C45-3FB5-4E6E-8DE5-9423FF9221E3}">
      <dgm:prSet/>
      <dgm:spPr/>
      <dgm:t>
        <a:bodyPr/>
        <a:lstStyle/>
        <a:p>
          <a:endParaRPr lang="en-US"/>
        </a:p>
      </dgm:t>
    </dgm:pt>
    <dgm:pt modelId="{51E11CCE-28D8-44AD-8A49-9D373431775B}" type="sibTrans" cxnId="{8C623C45-3FB5-4E6E-8DE5-9423FF9221E3}">
      <dgm:prSet/>
      <dgm:spPr/>
      <dgm:t>
        <a:bodyPr/>
        <a:lstStyle/>
        <a:p>
          <a:endParaRPr lang="en-US"/>
        </a:p>
      </dgm:t>
    </dgm:pt>
    <dgm:pt modelId="{894DA24D-6449-4FE6-A241-963C63005B67}" type="pres">
      <dgm:prSet presAssocID="{AF397FD3-CC6C-4966-BAD4-B9866647FB0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FC3097B-58E3-488F-A8EA-FD0ABC0F9A2D}" type="pres">
      <dgm:prSet presAssocID="{AA68EA30-3317-41BC-A76E-5605BD21C87D}" presName="hierRoot1" presStyleCnt="0"/>
      <dgm:spPr/>
    </dgm:pt>
    <dgm:pt modelId="{B85E1236-8515-4083-8B76-5B3D8A85B604}" type="pres">
      <dgm:prSet presAssocID="{AA68EA30-3317-41BC-A76E-5605BD21C87D}" presName="composite" presStyleCnt="0"/>
      <dgm:spPr/>
    </dgm:pt>
    <dgm:pt modelId="{D0D70763-4D1B-4F79-B8D1-D6CC40082ADC}" type="pres">
      <dgm:prSet presAssocID="{AA68EA30-3317-41BC-A76E-5605BD21C87D}" presName="background" presStyleLbl="node0" presStyleIdx="0" presStyleCnt="2"/>
      <dgm:spPr/>
    </dgm:pt>
    <dgm:pt modelId="{6B112F2F-92D8-4346-8C71-8542234E6E80}" type="pres">
      <dgm:prSet presAssocID="{AA68EA30-3317-41BC-A76E-5605BD21C87D}" presName="text" presStyleLbl="fgAcc0" presStyleIdx="0" presStyleCnt="2">
        <dgm:presLayoutVars>
          <dgm:chPref val="3"/>
        </dgm:presLayoutVars>
      </dgm:prSet>
      <dgm:spPr/>
    </dgm:pt>
    <dgm:pt modelId="{0E43FD60-65B0-4308-A5D1-3A337020077B}" type="pres">
      <dgm:prSet presAssocID="{AA68EA30-3317-41BC-A76E-5605BD21C87D}" presName="hierChild2" presStyleCnt="0"/>
      <dgm:spPr/>
    </dgm:pt>
    <dgm:pt modelId="{67CB8E3A-AACB-41A3-BC26-F5446E141CD8}" type="pres">
      <dgm:prSet presAssocID="{F5A5EC3E-1A45-4A98-8FBB-DBB3AB2B1C42}" presName="hierRoot1" presStyleCnt="0"/>
      <dgm:spPr/>
    </dgm:pt>
    <dgm:pt modelId="{CA9B7144-F18C-4E88-B136-4C09099B5586}" type="pres">
      <dgm:prSet presAssocID="{F5A5EC3E-1A45-4A98-8FBB-DBB3AB2B1C42}" presName="composite" presStyleCnt="0"/>
      <dgm:spPr/>
    </dgm:pt>
    <dgm:pt modelId="{D01B997A-FEBC-4832-8335-A4C880A382D0}" type="pres">
      <dgm:prSet presAssocID="{F5A5EC3E-1A45-4A98-8FBB-DBB3AB2B1C42}" presName="background" presStyleLbl="node0" presStyleIdx="1" presStyleCnt="2"/>
      <dgm:spPr/>
    </dgm:pt>
    <dgm:pt modelId="{9B21E839-B12F-45B7-9CDB-B612C9EA0F6A}" type="pres">
      <dgm:prSet presAssocID="{F5A5EC3E-1A45-4A98-8FBB-DBB3AB2B1C42}" presName="text" presStyleLbl="fgAcc0" presStyleIdx="1" presStyleCnt="2">
        <dgm:presLayoutVars>
          <dgm:chPref val="3"/>
        </dgm:presLayoutVars>
      </dgm:prSet>
      <dgm:spPr/>
    </dgm:pt>
    <dgm:pt modelId="{A1CC9562-3AB3-4DBB-A6AC-79FBDCC5A39A}" type="pres">
      <dgm:prSet presAssocID="{F5A5EC3E-1A45-4A98-8FBB-DBB3AB2B1C42}" presName="hierChild2" presStyleCnt="0"/>
      <dgm:spPr/>
    </dgm:pt>
  </dgm:ptLst>
  <dgm:cxnLst>
    <dgm:cxn modelId="{F1AF260A-D61E-49B6-BD41-A3791D17C10A}" type="presOf" srcId="{AF397FD3-CC6C-4966-BAD4-B9866647FB0B}" destId="{894DA24D-6449-4FE6-A241-963C63005B67}" srcOrd="0" destOrd="0" presId="urn:microsoft.com/office/officeart/2005/8/layout/hierarchy1"/>
    <dgm:cxn modelId="{6709FB0A-9BE9-4D97-B5C3-1BD829795D05}" type="presOf" srcId="{AA68EA30-3317-41BC-A76E-5605BD21C87D}" destId="{6B112F2F-92D8-4346-8C71-8542234E6E80}" srcOrd="0" destOrd="0" presId="urn:microsoft.com/office/officeart/2005/8/layout/hierarchy1"/>
    <dgm:cxn modelId="{8C623C45-3FB5-4E6E-8DE5-9423FF9221E3}" srcId="{AF397FD3-CC6C-4966-BAD4-B9866647FB0B}" destId="{F5A5EC3E-1A45-4A98-8FBB-DBB3AB2B1C42}" srcOrd="1" destOrd="0" parTransId="{203C14EF-0D1D-486A-81CF-56B0752E9A60}" sibTransId="{51E11CCE-28D8-44AD-8A49-9D373431775B}"/>
    <dgm:cxn modelId="{F31A1959-5667-4073-9351-548A07C104A9}" type="presOf" srcId="{F5A5EC3E-1A45-4A98-8FBB-DBB3AB2B1C42}" destId="{9B21E839-B12F-45B7-9CDB-B612C9EA0F6A}" srcOrd="0" destOrd="0" presId="urn:microsoft.com/office/officeart/2005/8/layout/hierarchy1"/>
    <dgm:cxn modelId="{19E94479-CE2C-4A87-8689-4F3BC629ACAF}" srcId="{AF397FD3-CC6C-4966-BAD4-B9866647FB0B}" destId="{AA68EA30-3317-41BC-A76E-5605BD21C87D}" srcOrd="0" destOrd="0" parTransId="{E1396B4B-5259-4CCD-AA95-B1037B14EEF4}" sibTransId="{97104C64-73D6-42AA-907C-314CE7B7B20C}"/>
    <dgm:cxn modelId="{20FFCA3E-F9F0-409C-9182-438262A88705}" type="presParOf" srcId="{894DA24D-6449-4FE6-A241-963C63005B67}" destId="{DFC3097B-58E3-488F-A8EA-FD0ABC0F9A2D}" srcOrd="0" destOrd="0" presId="urn:microsoft.com/office/officeart/2005/8/layout/hierarchy1"/>
    <dgm:cxn modelId="{26D64E72-1C68-4C1D-8FAF-37EA06BC0650}" type="presParOf" srcId="{DFC3097B-58E3-488F-A8EA-FD0ABC0F9A2D}" destId="{B85E1236-8515-4083-8B76-5B3D8A85B604}" srcOrd="0" destOrd="0" presId="urn:microsoft.com/office/officeart/2005/8/layout/hierarchy1"/>
    <dgm:cxn modelId="{D9710272-AD3F-4BDF-AC2E-16934CA6BD98}" type="presParOf" srcId="{B85E1236-8515-4083-8B76-5B3D8A85B604}" destId="{D0D70763-4D1B-4F79-B8D1-D6CC40082ADC}" srcOrd="0" destOrd="0" presId="urn:microsoft.com/office/officeart/2005/8/layout/hierarchy1"/>
    <dgm:cxn modelId="{77986612-763E-4D57-B92D-36AADB51AB0E}" type="presParOf" srcId="{B85E1236-8515-4083-8B76-5B3D8A85B604}" destId="{6B112F2F-92D8-4346-8C71-8542234E6E80}" srcOrd="1" destOrd="0" presId="urn:microsoft.com/office/officeart/2005/8/layout/hierarchy1"/>
    <dgm:cxn modelId="{E3BCE8AC-76B0-405C-9575-3B7ED4B7FF68}" type="presParOf" srcId="{DFC3097B-58E3-488F-A8EA-FD0ABC0F9A2D}" destId="{0E43FD60-65B0-4308-A5D1-3A337020077B}" srcOrd="1" destOrd="0" presId="urn:microsoft.com/office/officeart/2005/8/layout/hierarchy1"/>
    <dgm:cxn modelId="{689A1CE2-2886-4144-851F-1666902FE806}" type="presParOf" srcId="{894DA24D-6449-4FE6-A241-963C63005B67}" destId="{67CB8E3A-AACB-41A3-BC26-F5446E141CD8}" srcOrd="1" destOrd="0" presId="urn:microsoft.com/office/officeart/2005/8/layout/hierarchy1"/>
    <dgm:cxn modelId="{26419D6B-350D-4657-98AA-F4BCE9385B13}" type="presParOf" srcId="{67CB8E3A-AACB-41A3-BC26-F5446E141CD8}" destId="{CA9B7144-F18C-4E88-B136-4C09099B5586}" srcOrd="0" destOrd="0" presId="urn:microsoft.com/office/officeart/2005/8/layout/hierarchy1"/>
    <dgm:cxn modelId="{D4712E51-4199-44F9-959E-C3F9E07A5F53}" type="presParOf" srcId="{CA9B7144-F18C-4E88-B136-4C09099B5586}" destId="{D01B997A-FEBC-4832-8335-A4C880A382D0}" srcOrd="0" destOrd="0" presId="urn:microsoft.com/office/officeart/2005/8/layout/hierarchy1"/>
    <dgm:cxn modelId="{101023C5-1941-438E-B253-7CB2F8EF413D}" type="presParOf" srcId="{CA9B7144-F18C-4E88-B136-4C09099B5586}" destId="{9B21E839-B12F-45B7-9CDB-B612C9EA0F6A}" srcOrd="1" destOrd="0" presId="urn:microsoft.com/office/officeart/2005/8/layout/hierarchy1"/>
    <dgm:cxn modelId="{263DAD70-7D58-40B2-A747-A854A8BB50DE}" type="presParOf" srcId="{67CB8E3A-AACB-41A3-BC26-F5446E141CD8}" destId="{A1CC9562-3AB3-4DBB-A6AC-79FBDCC5A39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D70763-4D1B-4F79-B8D1-D6CC40082ADC}">
      <dsp:nvSpPr>
        <dsp:cNvPr id="0" name=""/>
        <dsp:cNvSpPr/>
      </dsp:nvSpPr>
      <dsp:spPr>
        <a:xfrm>
          <a:off x="1227" y="329060"/>
          <a:ext cx="4309690" cy="273665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112F2F-92D8-4346-8C71-8542234E6E80}">
      <dsp:nvSpPr>
        <dsp:cNvPr id="0" name=""/>
        <dsp:cNvSpPr/>
      </dsp:nvSpPr>
      <dsp:spPr>
        <a:xfrm>
          <a:off x="480082" y="783972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>
              <a:latin typeface="Jura" pitchFamily="2" charset="0"/>
              <a:ea typeface="Jura" pitchFamily="2" charset="0"/>
            </a:rPr>
            <a:t>Аутентификация – процесс подтверждения личности пользователя</a:t>
          </a:r>
          <a:endParaRPr lang="en-US" sz="2700" kern="1200" dirty="0">
            <a:latin typeface="Jura" pitchFamily="2" charset="0"/>
            <a:ea typeface="Jura" pitchFamily="2" charset="0"/>
          </a:endParaRPr>
        </a:p>
      </dsp:txBody>
      <dsp:txXfrm>
        <a:off x="560236" y="864126"/>
        <a:ext cx="4149382" cy="2576345"/>
      </dsp:txXfrm>
    </dsp:sp>
    <dsp:sp modelId="{D01B997A-FEBC-4832-8335-A4C880A382D0}">
      <dsp:nvSpPr>
        <dsp:cNvPr id="0" name=""/>
        <dsp:cNvSpPr/>
      </dsp:nvSpPr>
      <dsp:spPr>
        <a:xfrm>
          <a:off x="5268627" y="329060"/>
          <a:ext cx="4309690" cy="273665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21E839-B12F-45B7-9CDB-B612C9EA0F6A}">
      <dsp:nvSpPr>
        <dsp:cNvPr id="0" name=""/>
        <dsp:cNvSpPr/>
      </dsp:nvSpPr>
      <dsp:spPr>
        <a:xfrm>
          <a:off x="5747481" y="783972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>
              <a:latin typeface="Jura" pitchFamily="2" charset="0"/>
              <a:ea typeface="Jura" pitchFamily="2" charset="0"/>
            </a:rPr>
            <a:t>Авторизация – процесс подтверждения обладанием определёнными правами и возможностями</a:t>
          </a:r>
          <a:endParaRPr lang="en-US" sz="2700" kern="1200" dirty="0">
            <a:latin typeface="Jura" pitchFamily="2" charset="0"/>
            <a:ea typeface="Jura" pitchFamily="2" charset="0"/>
          </a:endParaRPr>
        </a:p>
      </dsp:txBody>
      <dsp:txXfrm>
        <a:off x="5827635" y="864126"/>
        <a:ext cx="4149382" cy="25763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DEF99-2A98-D4C8-7667-336CF48008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7CB795-7BD0-F5BA-E709-760AA2857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A1945-BCE6-63EF-9D9C-BDEB0C7AF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31A6-D4FA-4D5F-9ED9-51B1566B612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D0DCC-2F24-99C5-B453-08151727C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A91BB-C3BD-325D-8748-7B5A7140F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5232-2EB7-4555-A3A5-707A64F74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380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44E0D-BF4B-2C5A-11D3-26044D27A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4F7A2A-02A1-FDB8-0958-6E6095598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41F93-3A4F-CB89-ED7B-C88E6838A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31A6-D4FA-4D5F-9ED9-51B1566B612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0CBD0-8C70-B3F9-47ED-C1555B146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B0545-93B6-7BBF-16D8-BD27D5F57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5232-2EB7-4555-A3A5-707A64F74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11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334183-34D8-816A-1D76-0426CF1244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43FDEC-6F46-E4E7-A512-E494AB8D4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B51EA-884F-9754-4C0B-6D8F5C71C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31A6-D4FA-4D5F-9ED9-51B1566B612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4D9CB-C18C-4663-DD93-9EEDDA98E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56E17-CE39-BB33-86B6-8B7EC3E43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5232-2EB7-4555-A3A5-707A64F74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609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9/10/2022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9377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54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9/10/2022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9255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1318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0955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731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5949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9/10/2022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445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BAAF9-FDBC-DD24-73D5-21546742D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1FBE-D61C-D761-2B2D-703C42EF2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C6EA8-0937-CFD5-9604-C38109B50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31A6-D4FA-4D5F-9ED9-51B1566B612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C8E50-B481-37B8-9777-4E3017C85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F07DC-3D7A-1D66-4564-394A41F23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5232-2EB7-4555-A3A5-707A64F74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270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8368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65FA7-7CFD-E2BB-DBFB-46FB2A903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F7445-691A-45D4-5391-E163288D8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AE8A-6671-B23D-6E98-81A1D6834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31A6-D4FA-4D5F-9ED9-51B1566B612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5D958-807D-4893-5B0A-D94515A7D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FF64F-D316-46EA-17A5-30B2B86BE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5232-2EB7-4555-A3A5-707A64F74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49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AE7E2-7819-58B3-2212-BB3A97C5F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02AB5-98D6-DE00-E07A-BE15370BF4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878CF0-A650-F3AF-B030-83E5118CD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E459D-6BE0-95D9-581F-9C5BA45B8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31A6-D4FA-4D5F-9ED9-51B1566B612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CAB48B-A67B-AD91-1BC9-3D5F46D83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02923B-CDEC-FDE4-5143-64136FBD4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5232-2EB7-4555-A3A5-707A64F74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68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2E0E2-254E-C466-0B2F-EDCDB0E78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39528-8BF5-EC32-2D5F-DA8A6B962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CA507-4050-BF37-6FA7-130451893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9EDC56-6E7F-FB35-76E9-09A90DAE2C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6BAAF0-9952-FEA7-2D2B-694CDAAEE6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F07489-B23F-C01F-5D68-F92B4A37D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31A6-D4FA-4D5F-9ED9-51B1566B612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917A85-957C-101B-07AF-B98560526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3F6C1A-E956-0508-6C50-0ECD5F490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5232-2EB7-4555-A3A5-707A64F74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24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11575-BD4B-6FB2-84A3-53B9ACD44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9BA237-B619-AF57-2A51-73DAF8FED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31A6-D4FA-4D5F-9ED9-51B1566B612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FC4C92-ED14-2A33-A7CA-195E633E5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529753-D410-FFED-0BE0-196032DB2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5232-2EB7-4555-A3A5-707A64F74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9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BDA678-52DE-7A40-57FF-021AD033B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31A6-D4FA-4D5F-9ED9-51B1566B612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A455DD-09FA-5BBD-81A5-CC7973BE5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111A0-BC94-77BA-C655-4B4A4ACC6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5232-2EB7-4555-A3A5-707A64F74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031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B7E10-B2BE-C530-9761-D81324019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A8C76-4286-27AA-C968-8936A1DDA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DA7298-80C9-B805-D2BB-D0B0727E12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97EBD-8739-50C6-ECA5-77C3A132C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31A6-D4FA-4D5F-9ED9-51B1566B612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CDACCF-F326-E0E7-4C05-F91F26369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E4112B-AE53-AD4E-AFBA-DE881D3BB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5232-2EB7-4555-A3A5-707A64F74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43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C4642-6E1F-CCA4-3D18-7549D065F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EB79C-A510-6A8E-05B4-DB208A76C7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A9766-EB3D-4198-617A-045B7570B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994F0E-B175-D10E-B096-7A0D0DDCF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31A6-D4FA-4D5F-9ED9-51B1566B612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1102FC-9667-81E3-D586-BEE047E88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4C4E8C-BCE4-CD82-460E-30C72EA37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5232-2EB7-4555-A3A5-707A64F74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86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5DCE42-064B-0D0B-48BC-D3A3D2FF7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68226-B695-CE13-A0A9-DFA210EC0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59C87-B935-EF12-4B9B-5ADF1B28BA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F31A6-D4FA-4D5F-9ED9-51B1566B612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6E999-61CC-2DF2-47AE-6DF5F20E27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8150A-FF38-D0C6-5BB1-6FCB6B83CD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F5232-2EB7-4555-A3A5-707A64F74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443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9/10/2022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871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en-US" sz="5400" dirty="0" err="1"/>
              <a:t>Блог</a:t>
            </a:r>
            <a:r>
              <a:rPr lang="en-US" sz="5400" dirty="0"/>
              <a:t>: </a:t>
            </a:r>
            <a:r>
              <a:rPr lang="en-US" sz="5400" dirty="0" err="1"/>
              <a:t>форма</a:t>
            </a:r>
            <a:r>
              <a:rPr lang="en-US" sz="5400" dirty="0"/>
              <a:t> </a:t>
            </a:r>
            <a:r>
              <a:rPr lang="en-US" sz="5400" dirty="0" err="1"/>
              <a:t>для</a:t>
            </a:r>
            <a:r>
              <a:rPr lang="en-US" sz="5400" dirty="0"/>
              <a:t> </a:t>
            </a:r>
            <a:r>
              <a:rPr lang="en-US" sz="5400" dirty="0" err="1"/>
              <a:t>создания</a:t>
            </a:r>
            <a:r>
              <a:rPr lang="en-US" sz="5400" dirty="0"/>
              <a:t> </a:t>
            </a:r>
            <a:r>
              <a:rPr lang="en-US" sz="5400" dirty="0" err="1"/>
              <a:t>нового</a:t>
            </a:r>
            <a:r>
              <a:rPr lang="en-US" sz="5400" dirty="0"/>
              <a:t> </a:t>
            </a:r>
            <a:r>
              <a:rPr lang="en-US" sz="5400" dirty="0" err="1"/>
              <a:t>поста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702913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ABE4C-575A-476B-91F5-7991B2438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Аутентификация и авторизация</a:t>
            </a:r>
            <a:endParaRPr lang="en-US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2630C5E-A0F4-48FC-89F7-B8A2DDA250E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10058400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1966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urls.py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urlpatterns += [ </a:t>
            </a:r>
            <a:r>
              <a:rPr lang="ru-RU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path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ru-RU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'accounts/’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,include(</a:t>
            </a:r>
            <a:r>
              <a:rPr lang="ru-RU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'django.contrib.auth.urls'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))]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#тем самым мы добавляем набор паттернов для управления аутентификацией, помимо этого следует реализовать новые шаблоны для входа, выхода и изменения пароля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Настройки маршрутизации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634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Permissions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Post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models.Model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Meta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permissions = ((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can_post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"Can post"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), (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can_edit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"Can edit"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))</a:t>
            </a:r>
          </a:p>
          <a:p>
            <a:pPr marL="0" indent="0"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операции, которые могут быть выполнены над моделью определёнными пользователями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444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Проверка разрешений</a:t>
            </a:r>
            <a:endParaRPr lang="en-US" sz="2800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#template: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if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perms.blog.can_edit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%}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&lt;!-- show edit button --&gt;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endif %}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#view: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django.contrib.auth.decorators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import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permission_required</a:t>
            </a:r>
            <a:endParaRPr lang="en-US" sz="2000" dirty="0">
              <a:solidFill>
                <a:srgbClr val="0070C0"/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@permission_required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'blog.can_edit'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edit(request):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#some logic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Может выполняться как на представлении, так и в шаблоне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521058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Garamond</vt:lpstr>
      <vt:lpstr>JetBrains Mono</vt:lpstr>
      <vt:lpstr>Jura</vt:lpstr>
      <vt:lpstr>Office Theme</vt:lpstr>
      <vt:lpstr>SavonVTI</vt:lpstr>
      <vt:lpstr>Блог: форма для создания нового поста</vt:lpstr>
      <vt:lpstr>Аутентификация и авторизация</vt:lpstr>
      <vt:lpstr>urls.py</vt:lpstr>
      <vt:lpstr>Permissions</vt:lpstr>
      <vt:lpstr>Проверка разрешений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Блог: форма для создания нового поста</dc:title>
  <dc:creator>Mikita Tsiarentsyeu</dc:creator>
  <cp:lastModifiedBy>Mikita Tsiarentsyeu</cp:lastModifiedBy>
  <cp:revision>1</cp:revision>
  <dcterms:created xsi:type="dcterms:W3CDTF">2022-09-19T13:49:19Z</dcterms:created>
  <dcterms:modified xsi:type="dcterms:W3CDTF">2022-09-19T13:49:42Z</dcterms:modified>
</cp:coreProperties>
</file>