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5" r:id="rId3"/>
    <p:sldId id="657" r:id="rId4"/>
    <p:sldId id="383" r:id="rId5"/>
    <p:sldId id="647" r:id="rId6"/>
    <p:sldId id="386" r:id="rId7"/>
    <p:sldId id="387" r:id="rId8"/>
    <p:sldId id="3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A62E-9AD2-8120-83DB-08C9DAD74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E947-0445-0244-70E4-F9AD16C13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0D85-2770-A1A2-DED7-FF011278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F19C-3E14-10BF-B0D1-AA7DD02F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30E1-1001-657B-783E-3B09AD9C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7CA8-F4B1-4747-88E9-6131B6E2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0E919-1777-5929-DA6B-39F2B1456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D2DE-DA79-E1CD-228F-F722A9BC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929B-1BE0-D314-55A6-B511467B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80DA5-E2E2-63CA-7546-47D4EF04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C9018-113B-78D7-0819-2A897724C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2873C-C1FE-BF0E-7383-BA162A32A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C9A0-B84E-B771-C2CB-4FEF78BD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F5EA-A498-D9B2-943D-A70CBE6C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18D0-6D58-9EA9-2F7D-11FD785B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0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9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5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19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33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C1BE-173F-1B7B-D27C-1E8754B9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3884-AFDA-8CC8-1B11-798C3A29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68AD-DD2A-F7C9-CCFB-C1DC6535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600D-C3FB-5899-8400-6C1F0031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8C19-AE52-2ED5-55E0-27A2BC79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98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0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C953-4718-9D5D-E37B-B367A978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EB90-4CF8-00EE-D310-934DFE85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61BF-E685-E3B7-0965-BEA02DC7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1A8D-454A-8AA9-F144-7DA87C3B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0CBC-A544-2655-FE5F-4B6F0234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3C90-53B3-A282-2A4B-6646DFF5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F5EF-D088-00B9-61D1-5C84191B6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1ED69-89B4-2DF4-BF24-0B0FBE2F9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1CF46-9332-4D67-20AF-558400E9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32FB-35CB-C30B-4D7A-2F1B6ADD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C994D-9FD0-69D1-24E8-AF30E18B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DBA9-BFD3-E5B0-582B-04674165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2AE55-C341-1133-210C-83550D2E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B2A4F-D480-6A87-49C1-BA0E0321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795B7-123A-4382-B59D-FF845B88B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B843D-7AC8-04E7-8C44-E13E9EEAF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3D713-19CE-0A14-2D61-1DFC0010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21F01-63AF-D636-38A8-B017462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FD2B0-C1E2-DEA3-AB39-6888D21C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4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F6C4-C391-4FD9-3A53-BADA66EA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1B6B3-ED63-9380-8DE0-98C3BBA5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A93D-0AF9-3764-6F19-8B95B9C8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BEF32-6984-E2D4-6D68-50AF74D8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E44A2-8C1A-32BE-A36F-0602BCD0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C4B0D-9304-86F2-F234-01C275ED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BDAC3-6DEC-03F1-6B34-ECE186A1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F49C-977A-3E6C-7578-C3ECF3FF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F15C-9BA0-3215-1AA7-404EE4BE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AB074-6E20-2646-B188-14A4F3A1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B0592-48A2-F1EB-EED2-0C2E83F0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5963-B316-B4B1-4BEE-F0B45279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47429-A362-4149-BB25-25FD9237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006D-0C71-9BD6-53EC-AFD7238C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7ACF1-8AE8-F692-35CF-A8791E2FB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B3232-90C7-746F-2810-81AC03A1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BE096-C326-A943-FF39-8FA8B2F6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48AD6-4D72-0A8E-4205-521A3E24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427EB-CFA5-59FB-EAAA-18F7F88B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C0476-8A34-5FCB-3F75-D8022D5E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203C-4442-7145-9234-565F5441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3B07-AFC3-11A3-0EE2-4E2CDD2E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6A1A-9457-49A5-8FB3-B8A7612BAF5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5F4E-BF0E-E6BE-324C-5634CC2C5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AA41-B188-DEB3-33E2-C5EB98588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9386-F470-4C3D-9835-1281CEC3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7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Доступ к атрибутам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705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</p:spTree>
    <p:extLst>
      <p:ext uri="{BB962C8B-B14F-4D97-AF65-F5344CB8AC3E}">
        <p14:creationId xmlns:p14="http://schemas.microsoft.com/office/powerpoint/2010/main" val="323945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Или проперти, унифицированный способ описания логики присваивания и получения значений аттрибута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return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name =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45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</p:spTree>
    <p:extLst>
      <p:ext uri="{BB962C8B-B14F-4D97-AF65-F5344CB8AC3E}">
        <p14:creationId xmlns:p14="http://schemas.microsoft.com/office/powerpoint/2010/main" val="2945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 состоит из экземпляров другого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*12)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,pay,bonus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=bonus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.obj_salary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annual_salary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"Total: "  +  str(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.obj_salary.get_total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()+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(100,10)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obj_emp.annual_salary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())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0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Слабая композиция, содержимое может продолжить существовать, если контейнер удалить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*12)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salary, bonus):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=salary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bonus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obj_sal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(100)</a:t>
            </a: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(obj_sal,10)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3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Автомобильный завод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48663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Инкапсуляция </vt:lpstr>
      <vt:lpstr>Доступ к атрибутам</vt:lpstr>
      <vt:lpstr>Конструктор </vt:lpstr>
      <vt:lpstr>Свойства </vt:lpstr>
      <vt:lpstr>Композиция </vt:lpstr>
      <vt:lpstr>Агрегация </vt:lpstr>
      <vt:lpstr>Автомобильный завод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Инкапсуляция </dc:title>
  <dc:creator>Mikita Tsiarentsyeu</dc:creator>
  <cp:lastModifiedBy>Mikita Tsiarentsyeu</cp:lastModifiedBy>
  <cp:revision>1</cp:revision>
  <dcterms:created xsi:type="dcterms:W3CDTF">2022-09-19T13:50:19Z</dcterms:created>
  <dcterms:modified xsi:type="dcterms:W3CDTF">2022-09-19T13:50:37Z</dcterms:modified>
</cp:coreProperties>
</file>