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истемы контроля версий" id="{E5F0A396-A417-43DC-9657-CD19D0759774}">
          <p14:sldIdLst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  <p14:section name="Default Section" id="{1BA6429F-AC35-4CF0-B8EC-68AF1DC412F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Локальная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Централизованная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6869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Локальная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631920"/>
        <a:ext cx="6731548" cy="1168738"/>
      </dsp:txXfrm>
    </dsp:sp>
    <dsp:sp modelId="{8ECC3415-C7D8-40F3-8445-1D1DF66F2310}">
      <dsp:nvSpPr>
        <dsp:cNvPr id="0" name=""/>
        <dsp:cNvSpPr/>
      </dsp:nvSpPr>
      <dsp:spPr>
        <a:xfrm>
          <a:off x="0" y="201940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Централизованная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2082630"/>
        <a:ext cx="6731548" cy="1168738"/>
      </dsp:txXfrm>
    </dsp:sp>
    <dsp:sp modelId="{217AB128-B687-42B2-843F-E532A045E969}">
      <dsp:nvSpPr>
        <dsp:cNvPr id="0" name=""/>
        <dsp:cNvSpPr/>
      </dsp:nvSpPr>
      <dsp:spPr>
        <a:xfrm>
          <a:off x="0" y="3470115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Распределённая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3533341"/>
        <a:ext cx="6731548" cy="1168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5191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Распределённый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229927"/>
        <a:ext cx="6701984" cy="1441984"/>
      </dsp:txXfrm>
    </dsp:sp>
    <dsp:sp modelId="{869F672A-F23A-4D46-8E5D-21621A62E06D}">
      <dsp:nvSpPr>
        <dsp:cNvPr id="0" name=""/>
        <dsp:cNvSpPr/>
      </dsp:nvSpPr>
      <dsp:spPr>
        <a:xfrm>
          <a:off x="0" y="186799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sp:txBody>
      <dsp:txXfrm>
        <a:off x="78008" y="1946007"/>
        <a:ext cx="6701984" cy="1441984"/>
      </dsp:txXfrm>
    </dsp:sp>
    <dsp:sp modelId="{F9819D27-FC80-4B56-9A25-2E309E183A82}">
      <dsp:nvSpPr>
        <dsp:cNvPr id="0" name=""/>
        <dsp:cNvSpPr/>
      </dsp:nvSpPr>
      <dsp:spPr>
        <a:xfrm>
          <a:off x="0" y="3584080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3662088"/>
        <a:ext cx="6701984" cy="1441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838-40FD-68D3-99E8-42DAD140D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12449-5A61-1CE9-B7FA-C41B6561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B4A7-8D59-146D-9AFA-8AAA7DAA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EDF8-1E34-DF39-B24C-1D0AA6C8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3BFB-EEBD-A093-DB52-888538F9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8B21-5692-FFA6-20D9-2D8835E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F073E-4FD7-8ADF-49D7-88DBA5121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14F0-AE0D-1B6F-3049-B14F164C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9CA5A-FEA5-CF76-F5F6-00198EC3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660-9C97-4E9B-9A25-8C590ECD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42709-39F2-575D-A942-C6EB57B74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1D601-B856-7EF9-F264-F470CE6A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6E6-5801-03FE-1F59-520831F8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F917-850A-2B42-3E95-A205E0BB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C803-4663-F89A-0628-C131CDD1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7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1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74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47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3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BD79-F00C-1211-2B27-264F955F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EB8C-20B1-2E80-2EA1-ABD3AB8E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978E-F257-0254-1DCE-794D023C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AAD0-1C71-0A95-2C84-2B9BF900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1DA9-0683-DCB5-852B-197EAA8E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64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02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721D-58FA-EDDC-15F7-B4414A1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C1B3-B594-160B-2748-9AEE4DAE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C5FB-D55E-F503-B244-6CAA4E7E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2754F-1E8E-AF3A-17C7-E068C0BB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DB1C6-83BD-F6DD-29A2-2104A038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E82D-F639-C99D-3EC4-71541C84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0C7D-4BB2-AFD7-ABA7-74F1AEFE9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D85ED-E1DF-6F30-AEAA-31C52558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CA03F-2398-1F74-A881-F5008C7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A6F5-2987-61F1-2378-EE78A2B4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C4A4-A66B-B390-87EC-65A6B855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56C-CE1F-4FD8-E83E-80ACF74D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6FAD-7869-1AC0-08B1-A322785E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E3A1B-8D8F-9F57-4BDA-7FD174305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776DE-8E0C-1BF9-EC88-8E1E41AB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C0F10-4A71-8156-9657-497D874E5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0A984-20F6-63F4-799D-BCBA6D32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9F905-1C3A-2CFA-88B9-C55F27D1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0FF4A-FBA2-C1F3-4722-2206EAEA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779E-14B6-7DC3-E21C-074F86BA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861EB-7D80-2948-7219-1461F7CC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40A9F-FBD7-A1E0-19C8-B7B717D6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B320E-D214-0188-72F8-BB8EBC7B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8259C-D229-1405-D065-5DE6C9A5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4D580-8A39-46B1-C095-E6738205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846BF-B944-87D4-288D-0DA706E0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A368-1E67-AFEE-809F-50D398F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D25C-75FA-FC98-053B-B51A8924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5FD7E-D173-1D07-63BE-ED0E72A1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44AD6-FC37-827D-F1B4-1F5A68AC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80130-63DE-DAB6-0602-890C74BB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03F4F-7A55-F506-2F1C-782A4C2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419D-BB45-9766-77C2-CB6BEFE4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5A5B9-BA78-011A-62CF-E51666852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F2884-0343-5498-65CB-1C28B9D96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41261-DC13-A49D-2CA1-B5BB6E0C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3BADD-5AEC-8D78-F5E3-6507E4A0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6E20-C534-FFCA-B754-F94EED80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EF5C7-6B7F-DD9F-A1E3-D4E99ED2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F755F-C93F-E506-EEDC-BA3B8DAE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F404-CFB2-C694-0A22-D2ABE6CF2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E205-1CB2-4CF8-B45B-35A56F26D1D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3E9C-C327-03CF-34C6-D42F8F596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D604-1471-98AD-187F-5C9DBF29C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D35B4-82E4-4056-8C31-A12A4CB6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Jura" pitchFamily="2" charset="0"/>
                <a:ea typeface="Jura" pitchFamily="2" charset="0"/>
              </a:rPr>
              <a:t>Системы контроля версий </a:t>
            </a:r>
            <a:r>
              <a:rPr lang="en-US" sz="7200" dirty="0">
                <a:latin typeface="Jura" pitchFamily="2" charset="0"/>
                <a:ea typeface="Jura" pitchFamily="2" charset="0"/>
              </a:rPr>
              <a:t>(VCS)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специальная программа, которая отслеживает изменения файлов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Централизованная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Распределённая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наиболее распостранённая 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Jura" pitchFamily="2" charset="0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E6E6E6C-4344-F2E2-CEF3-56F88420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274064"/>
            <a:ext cx="7696201" cy="430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GitHub  Flow </a:t>
            </a:r>
            <a:endParaRPr lang="en-US"/>
          </a:p>
        </p:txBody>
      </p:sp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E03A91B1-A355-B5BC-1D68-F99AC1A2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cap="none"/>
              <a:t>https://docs.github.com/en/get-started/quickstart/github-flow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Override1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(VCS)</dc:title>
  <dc:creator>Mikita Tsiarentsyeu</dc:creator>
  <cp:lastModifiedBy>Mikita Tsiarentsyeu</cp:lastModifiedBy>
  <cp:revision>1</cp:revision>
  <dcterms:created xsi:type="dcterms:W3CDTF">2022-07-04T13:54:29Z</dcterms:created>
  <dcterms:modified xsi:type="dcterms:W3CDTF">2022-07-04T13:54:58Z</dcterms:modified>
</cp:coreProperties>
</file>