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7796A48-5536-481E-AA8D-15A1F3A56D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break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прерывает выполнение всего цикла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2284D1D-CEEA-408B-83BB-6C9856CC59A4}" type="parTrans" cxnId="{E868102F-27C8-4FD2-BAC9-D4F56CBBFC28}">
      <dgm:prSet/>
      <dgm:spPr/>
      <dgm:t>
        <a:bodyPr/>
        <a:lstStyle/>
        <a:p>
          <a:endParaRPr lang="en-US"/>
        </a:p>
      </dgm:t>
    </dgm:pt>
    <dgm:pt modelId="{0AF8F3D4-C8A6-4FCF-9E39-C1D7C868C721}" type="sibTrans" cxnId="{E868102F-27C8-4FD2-BAC9-D4F56CBBFC28}">
      <dgm:prSet/>
      <dgm:spPr/>
      <dgm:t>
        <a:bodyPr/>
        <a:lstStyle/>
        <a:p>
          <a:endParaRPr lang="en-US"/>
        </a:p>
      </dgm:t>
    </dgm:pt>
    <dgm:pt modelId="{A9B5185E-715B-4687-840A-BA08E325B1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continue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переходит к следующей итерации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231CDD3-83D1-43B8-BAB9-CA9497AB9D90}" type="parTrans" cxnId="{3211CC8D-AE1D-401F-A1AF-B956453FE113}">
      <dgm:prSet/>
      <dgm:spPr/>
      <dgm:t>
        <a:bodyPr/>
        <a:lstStyle/>
        <a:p>
          <a:endParaRPr lang="en-US"/>
        </a:p>
      </dgm:t>
    </dgm:pt>
    <dgm:pt modelId="{CFB096BB-6AF9-4944-A578-BB170CB6CBDE}" type="sibTrans" cxnId="{3211CC8D-AE1D-401F-A1AF-B956453FE113}">
      <dgm:prSet/>
      <dgm:spPr/>
      <dgm:t>
        <a:bodyPr/>
        <a:lstStyle/>
        <a:p>
          <a:endParaRPr lang="en-US"/>
        </a:p>
      </dgm:t>
    </dgm:pt>
    <dgm:pt modelId="{6697B949-0F01-4C4A-86AD-2D69ABA2A3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pass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не делает ничего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8DFBF44-DA9A-4D87-A88E-6050BAF097A1}" type="parTrans" cxnId="{99949861-8B98-431F-9E4C-8301593A0E9D}">
      <dgm:prSet/>
      <dgm:spPr/>
      <dgm:t>
        <a:bodyPr/>
        <a:lstStyle/>
        <a:p>
          <a:endParaRPr lang="en-US"/>
        </a:p>
      </dgm:t>
    </dgm:pt>
    <dgm:pt modelId="{DEEEEB1C-AB2C-44AB-91CA-5CBD75A292E7}" type="sibTrans" cxnId="{99949861-8B98-431F-9E4C-8301593A0E9D}">
      <dgm:prSet/>
      <dgm:spPr/>
      <dgm:t>
        <a:bodyPr/>
        <a:lstStyle/>
        <a:p>
          <a:endParaRPr lang="en-US"/>
        </a:p>
      </dgm:t>
    </dgm:pt>
    <dgm:pt modelId="{24A03600-A8DB-46E4-9856-A1454CB9F6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else</a:t>
          </a:r>
          <a:r>
            <a:rPr lang="en-US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после тела цикла – выполняется только если цикл завершился самостоятельно, то есть не сработало ни одного</a:t>
          </a:r>
          <a:r>
            <a:rPr lang="ru-RU" dirty="0"/>
            <a:t> </a:t>
          </a:r>
          <a:r>
            <a:rPr lang="en-US" dirty="0"/>
            <a:t>break</a:t>
          </a:r>
        </a:p>
      </dgm:t>
    </dgm:pt>
    <dgm:pt modelId="{6521088B-0697-42B6-B42C-2E0AD139F36B}" type="parTrans" cxnId="{3E34E003-5A47-430D-8EDA-3A62824D780B}">
      <dgm:prSet/>
      <dgm:spPr/>
      <dgm:t>
        <a:bodyPr/>
        <a:lstStyle/>
        <a:p>
          <a:endParaRPr lang="en-US"/>
        </a:p>
      </dgm:t>
    </dgm:pt>
    <dgm:pt modelId="{AD72E62C-7F94-4BD7-BEB9-137D4C4C9D9F}" type="sibTrans" cxnId="{3E34E003-5A47-430D-8EDA-3A62824D780B}">
      <dgm:prSet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  <dgm:pt modelId="{48436CC4-8F12-4ED3-B5B0-931BE1D1DF5D}" type="pres">
      <dgm:prSet presAssocID="{A7796A48-5536-481E-AA8D-15A1F3A56DD9}" presName="compNode" presStyleCnt="0"/>
      <dgm:spPr/>
    </dgm:pt>
    <dgm:pt modelId="{F8F0D489-6BB3-42E3-B8B0-A781694A4390}" type="pres">
      <dgm:prSet presAssocID="{A7796A48-5536-481E-AA8D-15A1F3A56DD9}" presName="bgRect" presStyleLbl="bgShp" presStyleIdx="0" presStyleCnt="4"/>
      <dgm:spPr/>
    </dgm:pt>
    <dgm:pt modelId="{5E5DA0A2-E80C-4019-A7B9-4860BDA3986C}" type="pres">
      <dgm:prSet presAssocID="{A7796A48-5536-481E-AA8D-15A1F3A56D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 with solid fill"/>
        </a:ext>
      </dgm:extLst>
    </dgm:pt>
    <dgm:pt modelId="{B5E6CECC-ECC7-47BD-BC2A-5F7A4FA3C23B}" type="pres">
      <dgm:prSet presAssocID="{A7796A48-5536-481E-AA8D-15A1F3A56DD9}" presName="spaceRect" presStyleCnt="0"/>
      <dgm:spPr/>
    </dgm:pt>
    <dgm:pt modelId="{211D5A9E-B352-421B-8993-48A3F8399D0F}" type="pres">
      <dgm:prSet presAssocID="{A7796A48-5536-481E-AA8D-15A1F3A56DD9}" presName="parTx" presStyleLbl="revTx" presStyleIdx="0" presStyleCnt="4">
        <dgm:presLayoutVars>
          <dgm:chMax val="0"/>
          <dgm:chPref val="0"/>
        </dgm:presLayoutVars>
      </dgm:prSet>
      <dgm:spPr/>
    </dgm:pt>
    <dgm:pt modelId="{7E5E921B-A880-4A26-9578-1DF186971250}" type="pres">
      <dgm:prSet presAssocID="{0AF8F3D4-C8A6-4FCF-9E39-C1D7C868C721}" presName="sibTrans" presStyleCnt="0"/>
      <dgm:spPr/>
    </dgm:pt>
    <dgm:pt modelId="{577C224E-C5EB-45EE-A4A5-5A44F50B7268}" type="pres">
      <dgm:prSet presAssocID="{A9B5185E-715B-4687-840A-BA08E325B148}" presName="compNode" presStyleCnt="0"/>
      <dgm:spPr/>
    </dgm:pt>
    <dgm:pt modelId="{88473703-F0D1-4EA9-8EA8-C50ED89DB5B5}" type="pres">
      <dgm:prSet presAssocID="{A9B5185E-715B-4687-840A-BA08E325B148}" presName="bgRect" presStyleLbl="bgShp" presStyleIdx="1" presStyleCnt="4"/>
      <dgm:spPr/>
    </dgm:pt>
    <dgm:pt modelId="{0C815445-BACB-4D66-A494-7ED29FF475BE}" type="pres">
      <dgm:prSet presAssocID="{A9B5185E-715B-4687-840A-BA08E325B1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d"/>
        </a:ext>
      </dgm:extLst>
    </dgm:pt>
    <dgm:pt modelId="{0F875AA3-49F1-41CE-AC92-3FC104C498AF}" type="pres">
      <dgm:prSet presAssocID="{A9B5185E-715B-4687-840A-BA08E325B148}" presName="spaceRect" presStyleCnt="0"/>
      <dgm:spPr/>
    </dgm:pt>
    <dgm:pt modelId="{CB073D27-5EF9-4140-9ADA-18FFF5A87351}" type="pres">
      <dgm:prSet presAssocID="{A9B5185E-715B-4687-840A-BA08E325B148}" presName="parTx" presStyleLbl="revTx" presStyleIdx="1" presStyleCnt="4">
        <dgm:presLayoutVars>
          <dgm:chMax val="0"/>
          <dgm:chPref val="0"/>
        </dgm:presLayoutVars>
      </dgm:prSet>
      <dgm:spPr/>
    </dgm:pt>
    <dgm:pt modelId="{545BDA6B-1D79-4CC0-BBB9-F9591E0A2F97}" type="pres">
      <dgm:prSet presAssocID="{CFB096BB-6AF9-4944-A578-BB170CB6CBDE}" presName="sibTrans" presStyleCnt="0"/>
      <dgm:spPr/>
    </dgm:pt>
    <dgm:pt modelId="{7A1A310F-3898-463E-A947-694C8B43D7F2}" type="pres">
      <dgm:prSet presAssocID="{6697B949-0F01-4C4A-86AD-2D69ABA2A363}" presName="compNode" presStyleCnt="0"/>
      <dgm:spPr/>
    </dgm:pt>
    <dgm:pt modelId="{D9D37893-EFCA-4BC4-A22E-83B6B9448AF3}" type="pres">
      <dgm:prSet presAssocID="{6697B949-0F01-4C4A-86AD-2D69ABA2A363}" presName="bgRect" presStyleLbl="bgShp" presStyleIdx="2" presStyleCnt="4"/>
      <dgm:spPr/>
    </dgm:pt>
    <dgm:pt modelId="{AF3815B0-AB3D-4677-81F6-E5ED948EFF70}" type="pres">
      <dgm:prSet presAssocID="{6697B949-0F01-4C4A-86AD-2D69ABA2A36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 with solid fill"/>
        </a:ext>
      </dgm:extLst>
    </dgm:pt>
    <dgm:pt modelId="{BC54D0F4-4673-4014-B082-8006B7FA3AC4}" type="pres">
      <dgm:prSet presAssocID="{6697B949-0F01-4C4A-86AD-2D69ABA2A363}" presName="spaceRect" presStyleCnt="0"/>
      <dgm:spPr/>
    </dgm:pt>
    <dgm:pt modelId="{070359A7-6792-49EA-9880-114E97194F70}" type="pres">
      <dgm:prSet presAssocID="{6697B949-0F01-4C4A-86AD-2D69ABA2A363}" presName="parTx" presStyleLbl="revTx" presStyleIdx="2" presStyleCnt="4">
        <dgm:presLayoutVars>
          <dgm:chMax val="0"/>
          <dgm:chPref val="0"/>
        </dgm:presLayoutVars>
      </dgm:prSet>
      <dgm:spPr/>
    </dgm:pt>
    <dgm:pt modelId="{3D4ED404-B45A-4D26-A64F-ABF4BADE0581}" type="pres">
      <dgm:prSet presAssocID="{DEEEEB1C-AB2C-44AB-91CA-5CBD75A292E7}" presName="sibTrans" presStyleCnt="0"/>
      <dgm:spPr/>
    </dgm:pt>
    <dgm:pt modelId="{4698648E-26FA-4571-A3D8-D54A17C76565}" type="pres">
      <dgm:prSet presAssocID="{24A03600-A8DB-46E4-9856-A1454CB9F6FB}" presName="compNode" presStyleCnt="0"/>
      <dgm:spPr/>
    </dgm:pt>
    <dgm:pt modelId="{AA30B70B-65C5-4929-B271-24C3CDBC51D2}" type="pres">
      <dgm:prSet presAssocID="{24A03600-A8DB-46E4-9856-A1454CB9F6FB}" presName="bgRect" presStyleLbl="bgShp" presStyleIdx="3" presStyleCnt="4"/>
      <dgm:spPr/>
    </dgm:pt>
    <dgm:pt modelId="{910CD5BF-D32C-4951-BB3D-1AACF47554BA}" type="pres">
      <dgm:prSet presAssocID="{24A03600-A8DB-46E4-9856-A1454CB9F6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 with solid fill"/>
        </a:ext>
      </dgm:extLst>
    </dgm:pt>
    <dgm:pt modelId="{B508301A-4EF7-46D0-898B-910E3C529650}" type="pres">
      <dgm:prSet presAssocID="{24A03600-A8DB-46E4-9856-A1454CB9F6FB}" presName="spaceRect" presStyleCnt="0"/>
      <dgm:spPr/>
    </dgm:pt>
    <dgm:pt modelId="{CC3E447A-84A6-42B2-94DE-40FC7401427D}" type="pres">
      <dgm:prSet presAssocID="{24A03600-A8DB-46E4-9856-A1454CB9F6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E34E003-5A47-430D-8EDA-3A62824D780B}" srcId="{040F8432-E066-492D-95F8-B30C8750CEEE}" destId="{24A03600-A8DB-46E4-9856-A1454CB9F6FB}" srcOrd="3" destOrd="0" parTransId="{6521088B-0697-42B6-B42C-2E0AD139F36B}" sibTransId="{AD72E62C-7F94-4BD7-BEB9-137D4C4C9D9F}"/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  <dgm:cxn modelId="{E868102F-27C8-4FD2-BAC9-D4F56CBBFC28}" srcId="{040F8432-E066-492D-95F8-B30C8750CEEE}" destId="{A7796A48-5536-481E-AA8D-15A1F3A56DD9}" srcOrd="0" destOrd="0" parTransId="{F2284D1D-CEEA-408B-83BB-6C9856CC59A4}" sibTransId="{0AF8F3D4-C8A6-4FCF-9E39-C1D7C868C721}"/>
    <dgm:cxn modelId="{99949861-8B98-431F-9E4C-8301593A0E9D}" srcId="{040F8432-E066-492D-95F8-B30C8750CEEE}" destId="{6697B949-0F01-4C4A-86AD-2D69ABA2A363}" srcOrd="2" destOrd="0" parTransId="{D8DFBF44-DA9A-4D87-A88E-6050BAF097A1}" sibTransId="{DEEEEB1C-AB2C-44AB-91CA-5CBD75A292E7}"/>
    <dgm:cxn modelId="{7E29E16B-38D4-40E9-87B3-1832AF88A582}" type="presOf" srcId="{6697B949-0F01-4C4A-86AD-2D69ABA2A363}" destId="{070359A7-6792-49EA-9880-114E97194F70}" srcOrd="0" destOrd="0" presId="urn:microsoft.com/office/officeart/2018/2/layout/IconVerticalSolidList"/>
    <dgm:cxn modelId="{8608FA6F-5E1E-4838-A474-48F584D505CC}" type="presOf" srcId="{A7796A48-5536-481E-AA8D-15A1F3A56DD9}" destId="{211D5A9E-B352-421B-8993-48A3F8399D0F}" srcOrd="0" destOrd="0" presId="urn:microsoft.com/office/officeart/2018/2/layout/IconVerticalSolidList"/>
    <dgm:cxn modelId="{2C898F52-7F43-49B4-81C8-7A41AB6D47E1}" type="presOf" srcId="{24A03600-A8DB-46E4-9856-A1454CB9F6FB}" destId="{CC3E447A-84A6-42B2-94DE-40FC7401427D}" srcOrd="0" destOrd="0" presId="urn:microsoft.com/office/officeart/2018/2/layout/IconVerticalSolidList"/>
    <dgm:cxn modelId="{3211CC8D-AE1D-401F-A1AF-B956453FE113}" srcId="{040F8432-E066-492D-95F8-B30C8750CEEE}" destId="{A9B5185E-715B-4687-840A-BA08E325B148}" srcOrd="1" destOrd="0" parTransId="{3231CDD3-83D1-43B8-BAB9-CA9497AB9D90}" sibTransId="{CFB096BB-6AF9-4944-A578-BB170CB6CBDE}"/>
    <dgm:cxn modelId="{C3AEA8E1-8B25-4DB7-BA35-881A0B258BCC}" type="presOf" srcId="{A9B5185E-715B-4687-840A-BA08E325B148}" destId="{CB073D27-5EF9-4140-9ADA-18FFF5A87351}" srcOrd="0" destOrd="0" presId="urn:microsoft.com/office/officeart/2018/2/layout/IconVerticalSolidList"/>
    <dgm:cxn modelId="{67ACD7A1-58D0-4773-A4E6-E9637D53B82E}" type="presParOf" srcId="{4675A0F2-0B7E-4E55-9055-6316C5CF1988}" destId="{48436CC4-8F12-4ED3-B5B0-931BE1D1DF5D}" srcOrd="0" destOrd="0" presId="urn:microsoft.com/office/officeart/2018/2/layout/IconVerticalSolidList"/>
    <dgm:cxn modelId="{DF301145-B0CC-4E66-8F63-44BB79CFBA36}" type="presParOf" srcId="{48436CC4-8F12-4ED3-B5B0-931BE1D1DF5D}" destId="{F8F0D489-6BB3-42E3-B8B0-A781694A4390}" srcOrd="0" destOrd="0" presId="urn:microsoft.com/office/officeart/2018/2/layout/IconVerticalSolidList"/>
    <dgm:cxn modelId="{EF00D924-8282-41D2-870C-BE02C1D68FDD}" type="presParOf" srcId="{48436CC4-8F12-4ED3-B5B0-931BE1D1DF5D}" destId="{5E5DA0A2-E80C-4019-A7B9-4860BDA3986C}" srcOrd="1" destOrd="0" presId="urn:microsoft.com/office/officeart/2018/2/layout/IconVerticalSolidList"/>
    <dgm:cxn modelId="{3476F470-CCCE-4B8F-BCD3-AA010E5C3588}" type="presParOf" srcId="{48436CC4-8F12-4ED3-B5B0-931BE1D1DF5D}" destId="{B5E6CECC-ECC7-47BD-BC2A-5F7A4FA3C23B}" srcOrd="2" destOrd="0" presId="urn:microsoft.com/office/officeart/2018/2/layout/IconVerticalSolidList"/>
    <dgm:cxn modelId="{64F0DF28-7896-4E82-9A2D-AE9F99D58BAE}" type="presParOf" srcId="{48436CC4-8F12-4ED3-B5B0-931BE1D1DF5D}" destId="{211D5A9E-B352-421B-8993-48A3F8399D0F}" srcOrd="3" destOrd="0" presId="urn:microsoft.com/office/officeart/2018/2/layout/IconVerticalSolidList"/>
    <dgm:cxn modelId="{01F5D7FF-2358-4774-9A1A-DE9ECD6BC580}" type="presParOf" srcId="{4675A0F2-0B7E-4E55-9055-6316C5CF1988}" destId="{7E5E921B-A880-4A26-9578-1DF186971250}" srcOrd="1" destOrd="0" presId="urn:microsoft.com/office/officeart/2018/2/layout/IconVerticalSolidList"/>
    <dgm:cxn modelId="{67078C30-F608-4E6F-8754-8C010C453878}" type="presParOf" srcId="{4675A0F2-0B7E-4E55-9055-6316C5CF1988}" destId="{577C224E-C5EB-45EE-A4A5-5A44F50B7268}" srcOrd="2" destOrd="0" presId="urn:microsoft.com/office/officeart/2018/2/layout/IconVerticalSolidList"/>
    <dgm:cxn modelId="{93F69D21-2095-453E-BF77-B07783C992B5}" type="presParOf" srcId="{577C224E-C5EB-45EE-A4A5-5A44F50B7268}" destId="{88473703-F0D1-4EA9-8EA8-C50ED89DB5B5}" srcOrd="0" destOrd="0" presId="urn:microsoft.com/office/officeart/2018/2/layout/IconVerticalSolidList"/>
    <dgm:cxn modelId="{1626D675-A507-4CFC-8A61-5CB339FC937B}" type="presParOf" srcId="{577C224E-C5EB-45EE-A4A5-5A44F50B7268}" destId="{0C815445-BACB-4D66-A494-7ED29FF475BE}" srcOrd="1" destOrd="0" presId="urn:microsoft.com/office/officeart/2018/2/layout/IconVerticalSolidList"/>
    <dgm:cxn modelId="{F389827E-479A-440D-8763-4536D93755C6}" type="presParOf" srcId="{577C224E-C5EB-45EE-A4A5-5A44F50B7268}" destId="{0F875AA3-49F1-41CE-AC92-3FC104C498AF}" srcOrd="2" destOrd="0" presId="urn:microsoft.com/office/officeart/2018/2/layout/IconVerticalSolidList"/>
    <dgm:cxn modelId="{F35F8810-BDD9-4475-A8F4-1E2045886EF3}" type="presParOf" srcId="{577C224E-C5EB-45EE-A4A5-5A44F50B7268}" destId="{CB073D27-5EF9-4140-9ADA-18FFF5A87351}" srcOrd="3" destOrd="0" presId="urn:microsoft.com/office/officeart/2018/2/layout/IconVerticalSolidList"/>
    <dgm:cxn modelId="{008CA35F-E9F3-4163-8FCA-5266DC8415EA}" type="presParOf" srcId="{4675A0F2-0B7E-4E55-9055-6316C5CF1988}" destId="{545BDA6B-1D79-4CC0-BBB9-F9591E0A2F97}" srcOrd="3" destOrd="0" presId="urn:microsoft.com/office/officeart/2018/2/layout/IconVerticalSolidList"/>
    <dgm:cxn modelId="{C01C8DCB-8862-437C-8059-AC1CFC4212FD}" type="presParOf" srcId="{4675A0F2-0B7E-4E55-9055-6316C5CF1988}" destId="{7A1A310F-3898-463E-A947-694C8B43D7F2}" srcOrd="4" destOrd="0" presId="urn:microsoft.com/office/officeart/2018/2/layout/IconVerticalSolidList"/>
    <dgm:cxn modelId="{3B3FE707-3AB7-46BF-ACD2-709FAEE1130C}" type="presParOf" srcId="{7A1A310F-3898-463E-A947-694C8B43D7F2}" destId="{D9D37893-EFCA-4BC4-A22E-83B6B9448AF3}" srcOrd="0" destOrd="0" presId="urn:microsoft.com/office/officeart/2018/2/layout/IconVerticalSolidList"/>
    <dgm:cxn modelId="{17C928F5-EAE0-4317-A352-4688D6DF42B3}" type="presParOf" srcId="{7A1A310F-3898-463E-A947-694C8B43D7F2}" destId="{AF3815B0-AB3D-4677-81F6-E5ED948EFF70}" srcOrd="1" destOrd="0" presId="urn:microsoft.com/office/officeart/2018/2/layout/IconVerticalSolidList"/>
    <dgm:cxn modelId="{C0B77C8F-4AF2-4C93-88D6-45CF67A02CF2}" type="presParOf" srcId="{7A1A310F-3898-463E-A947-694C8B43D7F2}" destId="{BC54D0F4-4673-4014-B082-8006B7FA3AC4}" srcOrd="2" destOrd="0" presId="urn:microsoft.com/office/officeart/2018/2/layout/IconVerticalSolidList"/>
    <dgm:cxn modelId="{765C628E-2085-4C44-BB5A-A57EE25C8B30}" type="presParOf" srcId="{7A1A310F-3898-463E-A947-694C8B43D7F2}" destId="{070359A7-6792-49EA-9880-114E97194F70}" srcOrd="3" destOrd="0" presId="urn:microsoft.com/office/officeart/2018/2/layout/IconVerticalSolidList"/>
    <dgm:cxn modelId="{483BF553-9D86-41C4-B7B8-C8F96D6E56AB}" type="presParOf" srcId="{4675A0F2-0B7E-4E55-9055-6316C5CF1988}" destId="{3D4ED404-B45A-4D26-A64F-ABF4BADE0581}" srcOrd="5" destOrd="0" presId="urn:microsoft.com/office/officeart/2018/2/layout/IconVerticalSolidList"/>
    <dgm:cxn modelId="{95D1AB5C-400D-40B3-9BF6-4792D6E2928F}" type="presParOf" srcId="{4675A0F2-0B7E-4E55-9055-6316C5CF1988}" destId="{4698648E-26FA-4571-A3D8-D54A17C76565}" srcOrd="6" destOrd="0" presId="urn:microsoft.com/office/officeart/2018/2/layout/IconVerticalSolidList"/>
    <dgm:cxn modelId="{1E4302D8-B90B-4194-85CB-AF12E6DA2FA9}" type="presParOf" srcId="{4698648E-26FA-4571-A3D8-D54A17C76565}" destId="{AA30B70B-65C5-4929-B271-24C3CDBC51D2}" srcOrd="0" destOrd="0" presId="urn:microsoft.com/office/officeart/2018/2/layout/IconVerticalSolidList"/>
    <dgm:cxn modelId="{5B37F0A6-3BF7-4766-B1C0-988BFBDB85BA}" type="presParOf" srcId="{4698648E-26FA-4571-A3D8-D54A17C76565}" destId="{910CD5BF-D32C-4951-BB3D-1AACF47554BA}" srcOrd="1" destOrd="0" presId="urn:microsoft.com/office/officeart/2018/2/layout/IconVerticalSolidList"/>
    <dgm:cxn modelId="{F553EF6C-B03E-452F-A297-9E0BB0740542}" type="presParOf" srcId="{4698648E-26FA-4571-A3D8-D54A17C76565}" destId="{B508301A-4EF7-46D0-898B-910E3C529650}" srcOrd="2" destOrd="0" presId="urn:microsoft.com/office/officeart/2018/2/layout/IconVerticalSolidList"/>
    <dgm:cxn modelId="{F31D63A7-5575-4EF1-BD64-CBC95AC6657D}" type="presParOf" srcId="{4698648E-26FA-4571-A3D8-D54A17C76565}" destId="{CC3E447A-84A6-42B2-94DE-40FC740142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4872CF-4E3A-4D97-988A-804975E3A0A7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766517-9D21-4426-B49F-F1D9A58106D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Возвращает «следующий» элемент по запросу, продвигаясь от начала коллекции к концу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2772910-0B93-4C82-9A03-D21F83385276}" type="parTrans" cxnId="{38EB4961-46D1-4B91-9E2F-C9997C9393EA}">
      <dgm:prSet/>
      <dgm:spPr/>
      <dgm:t>
        <a:bodyPr/>
        <a:lstStyle/>
        <a:p>
          <a:endParaRPr lang="en-US"/>
        </a:p>
      </dgm:t>
    </dgm:pt>
    <dgm:pt modelId="{6AEE3960-E071-4947-BED7-9B24A1DB4817}" type="sibTrans" cxnId="{38EB4961-46D1-4B91-9E2F-C9997C9393EA}">
      <dgm:prSet/>
      <dgm:spPr/>
      <dgm:t>
        <a:bodyPr/>
        <a:lstStyle/>
        <a:p>
          <a:endParaRPr lang="en-US"/>
        </a:p>
      </dgm:t>
    </dgm:pt>
    <dgm:pt modelId="{D6523C8E-93E2-4C23-A318-E88B3D0E1D1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Уведомляет о достижении конца коллекции (то есть последнего элемента)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F62AD5A-1B0B-4DAD-9FBA-C17A28504C68}" type="parTrans" cxnId="{D7E0293F-2FB8-492C-B35E-1224D262C680}">
      <dgm:prSet/>
      <dgm:spPr/>
      <dgm:t>
        <a:bodyPr/>
        <a:lstStyle/>
        <a:p>
          <a:endParaRPr lang="en-US"/>
        </a:p>
      </dgm:t>
    </dgm:pt>
    <dgm:pt modelId="{F89551E0-7E0B-4BCB-81B0-474DEF4D9989}" type="sibTrans" cxnId="{D7E0293F-2FB8-492C-B35E-1224D262C680}">
      <dgm:prSet/>
      <dgm:spPr/>
      <dgm:t>
        <a:bodyPr/>
        <a:lstStyle/>
        <a:p>
          <a:endParaRPr lang="en-US"/>
        </a:p>
      </dgm:t>
    </dgm:pt>
    <dgm:pt modelId="{3530878B-2561-470D-8BEF-4AB5E17D81BA}" type="pres">
      <dgm:prSet presAssocID="{234872CF-4E3A-4D97-988A-804975E3A0A7}" presName="outerComposite" presStyleCnt="0">
        <dgm:presLayoutVars>
          <dgm:chMax val="5"/>
          <dgm:dir/>
          <dgm:resizeHandles val="exact"/>
        </dgm:presLayoutVars>
      </dgm:prSet>
      <dgm:spPr/>
    </dgm:pt>
    <dgm:pt modelId="{EE627A84-3C7D-48A3-BCF2-FEB18214F4AA}" type="pres">
      <dgm:prSet presAssocID="{234872CF-4E3A-4D97-988A-804975E3A0A7}" presName="dummyMaxCanvas" presStyleCnt="0">
        <dgm:presLayoutVars/>
      </dgm:prSet>
      <dgm:spPr/>
    </dgm:pt>
    <dgm:pt modelId="{58309695-F9DB-46DE-BCAB-BD9F9285A05D}" type="pres">
      <dgm:prSet presAssocID="{234872CF-4E3A-4D97-988A-804975E3A0A7}" presName="TwoNodes_1" presStyleLbl="node1" presStyleIdx="0" presStyleCnt="2">
        <dgm:presLayoutVars>
          <dgm:bulletEnabled val="1"/>
        </dgm:presLayoutVars>
      </dgm:prSet>
      <dgm:spPr/>
    </dgm:pt>
    <dgm:pt modelId="{DA4A04E2-D84A-4F6D-A71E-28FB3651EFBC}" type="pres">
      <dgm:prSet presAssocID="{234872CF-4E3A-4D97-988A-804975E3A0A7}" presName="TwoNodes_2" presStyleLbl="node1" presStyleIdx="1" presStyleCnt="2">
        <dgm:presLayoutVars>
          <dgm:bulletEnabled val="1"/>
        </dgm:presLayoutVars>
      </dgm:prSet>
      <dgm:spPr/>
    </dgm:pt>
    <dgm:pt modelId="{847AF758-A4D7-499D-8EC9-09B9BB11DE38}" type="pres">
      <dgm:prSet presAssocID="{234872CF-4E3A-4D97-988A-804975E3A0A7}" presName="TwoConn_1-2" presStyleLbl="fgAccFollowNode1" presStyleIdx="0" presStyleCnt="1">
        <dgm:presLayoutVars>
          <dgm:bulletEnabled val="1"/>
        </dgm:presLayoutVars>
      </dgm:prSet>
      <dgm:spPr/>
    </dgm:pt>
    <dgm:pt modelId="{0F788C65-4132-45DE-AEE8-D7029A5939CB}" type="pres">
      <dgm:prSet presAssocID="{234872CF-4E3A-4D97-988A-804975E3A0A7}" presName="TwoNodes_1_text" presStyleLbl="node1" presStyleIdx="1" presStyleCnt="2">
        <dgm:presLayoutVars>
          <dgm:bulletEnabled val="1"/>
        </dgm:presLayoutVars>
      </dgm:prSet>
      <dgm:spPr/>
    </dgm:pt>
    <dgm:pt modelId="{BB689C84-02CC-4842-8542-BE0EC8C541F8}" type="pres">
      <dgm:prSet presAssocID="{234872CF-4E3A-4D97-988A-804975E3A0A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D93F120A-7DC8-445F-ADB6-1FCAADBE4EAD}" type="presOf" srcId="{6AEE3960-E071-4947-BED7-9B24A1DB4817}" destId="{847AF758-A4D7-499D-8EC9-09B9BB11DE38}" srcOrd="0" destOrd="0" presId="urn:microsoft.com/office/officeart/2005/8/layout/vProcess5"/>
    <dgm:cxn modelId="{7A43D310-835F-4742-9DC9-7AA936E8727B}" type="presOf" srcId="{FD766517-9D21-4426-B49F-F1D9A58106D5}" destId="{0F788C65-4132-45DE-AEE8-D7029A5939CB}" srcOrd="1" destOrd="0" presId="urn:microsoft.com/office/officeart/2005/8/layout/vProcess5"/>
    <dgm:cxn modelId="{9CD04115-9B9C-4992-8DFE-8E723826A9D1}" type="presOf" srcId="{FD766517-9D21-4426-B49F-F1D9A58106D5}" destId="{58309695-F9DB-46DE-BCAB-BD9F9285A05D}" srcOrd="0" destOrd="0" presId="urn:microsoft.com/office/officeart/2005/8/layout/vProcess5"/>
    <dgm:cxn modelId="{D7E0293F-2FB8-492C-B35E-1224D262C680}" srcId="{234872CF-4E3A-4D97-988A-804975E3A0A7}" destId="{D6523C8E-93E2-4C23-A318-E88B3D0E1D16}" srcOrd="1" destOrd="0" parTransId="{DF62AD5A-1B0B-4DAD-9FBA-C17A28504C68}" sibTransId="{F89551E0-7E0B-4BCB-81B0-474DEF4D9989}"/>
    <dgm:cxn modelId="{38EB4961-46D1-4B91-9E2F-C9997C9393EA}" srcId="{234872CF-4E3A-4D97-988A-804975E3A0A7}" destId="{FD766517-9D21-4426-B49F-F1D9A58106D5}" srcOrd="0" destOrd="0" parTransId="{42772910-0B93-4C82-9A03-D21F83385276}" sibTransId="{6AEE3960-E071-4947-BED7-9B24A1DB4817}"/>
    <dgm:cxn modelId="{175A8942-67A2-4968-A442-3CDB84C80E05}" type="presOf" srcId="{234872CF-4E3A-4D97-988A-804975E3A0A7}" destId="{3530878B-2561-470D-8BEF-4AB5E17D81BA}" srcOrd="0" destOrd="0" presId="urn:microsoft.com/office/officeart/2005/8/layout/vProcess5"/>
    <dgm:cxn modelId="{BF09F34E-D3CC-404D-9451-584777F9D09C}" type="presOf" srcId="{D6523C8E-93E2-4C23-A318-E88B3D0E1D16}" destId="{BB689C84-02CC-4842-8542-BE0EC8C541F8}" srcOrd="1" destOrd="0" presId="urn:microsoft.com/office/officeart/2005/8/layout/vProcess5"/>
    <dgm:cxn modelId="{63E30881-1DA6-49E2-BE0F-974ACB56BB4A}" type="presOf" srcId="{D6523C8E-93E2-4C23-A318-E88B3D0E1D16}" destId="{DA4A04E2-D84A-4F6D-A71E-28FB3651EFBC}" srcOrd="0" destOrd="0" presId="urn:microsoft.com/office/officeart/2005/8/layout/vProcess5"/>
    <dgm:cxn modelId="{588E7EDE-F48A-4C59-86EE-E040AD34A71D}" type="presParOf" srcId="{3530878B-2561-470D-8BEF-4AB5E17D81BA}" destId="{EE627A84-3C7D-48A3-BCF2-FEB18214F4AA}" srcOrd="0" destOrd="0" presId="urn:microsoft.com/office/officeart/2005/8/layout/vProcess5"/>
    <dgm:cxn modelId="{E6428D61-7FF9-4615-B716-F31510A88D94}" type="presParOf" srcId="{3530878B-2561-470D-8BEF-4AB5E17D81BA}" destId="{58309695-F9DB-46DE-BCAB-BD9F9285A05D}" srcOrd="1" destOrd="0" presId="urn:microsoft.com/office/officeart/2005/8/layout/vProcess5"/>
    <dgm:cxn modelId="{9262ED3F-03A0-4926-8D9D-54ED55EDBC76}" type="presParOf" srcId="{3530878B-2561-470D-8BEF-4AB5E17D81BA}" destId="{DA4A04E2-D84A-4F6D-A71E-28FB3651EFBC}" srcOrd="2" destOrd="0" presId="urn:microsoft.com/office/officeart/2005/8/layout/vProcess5"/>
    <dgm:cxn modelId="{2353657E-43CA-4D48-9B28-BE454FDCCDDC}" type="presParOf" srcId="{3530878B-2561-470D-8BEF-4AB5E17D81BA}" destId="{847AF758-A4D7-499D-8EC9-09B9BB11DE38}" srcOrd="3" destOrd="0" presId="urn:microsoft.com/office/officeart/2005/8/layout/vProcess5"/>
    <dgm:cxn modelId="{CF31CB15-19D3-4966-B701-CB97211EF150}" type="presParOf" srcId="{3530878B-2561-470D-8BEF-4AB5E17D81BA}" destId="{0F788C65-4132-45DE-AEE8-D7029A5939CB}" srcOrd="4" destOrd="0" presId="urn:microsoft.com/office/officeart/2005/8/layout/vProcess5"/>
    <dgm:cxn modelId="{E78052BF-36EF-43E7-9699-57BF9CD64885}" type="presParOf" srcId="{3530878B-2561-470D-8BEF-4AB5E17D81BA}" destId="{BB689C84-02CC-4842-8542-BE0EC8C541F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0D489-6BB3-42E3-B8B0-A781694A4390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DA0A2-E80C-4019-A7B9-4860BDA3986C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D5A9E-B352-421B-8993-48A3F8399D0F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break</a:t>
          </a:r>
          <a:r>
            <a:rPr lang="en-US" sz="1800" kern="1200" dirty="0"/>
            <a:t> – </a:t>
          </a:r>
          <a:r>
            <a:rPr lang="ru-RU" sz="1800" kern="1200" dirty="0">
              <a:latin typeface="Jura" pitchFamily="2" charset="0"/>
              <a:ea typeface="Jura" pitchFamily="2" charset="0"/>
            </a:rPr>
            <a:t>прерывает выполнение всего цикла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1295927" y="2213"/>
        <a:ext cx="5562072" cy="1122015"/>
      </dsp:txXfrm>
    </dsp:sp>
    <dsp:sp modelId="{88473703-F0D1-4EA9-8EA8-C50ED89DB5B5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15445-BACB-4D66-A494-7ED29FF475BE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73D27-5EF9-4140-9ADA-18FFF5A87351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continue</a:t>
          </a:r>
          <a:r>
            <a:rPr lang="en-US" sz="1800" kern="1200" dirty="0"/>
            <a:t> – </a:t>
          </a:r>
          <a:r>
            <a:rPr lang="ru-RU" sz="1800" kern="1200" dirty="0">
              <a:latin typeface="Jura" pitchFamily="2" charset="0"/>
              <a:ea typeface="Jura" pitchFamily="2" charset="0"/>
            </a:rPr>
            <a:t>переходит к следующей итерации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1295927" y="1404732"/>
        <a:ext cx="5562072" cy="1122015"/>
      </dsp:txXfrm>
    </dsp:sp>
    <dsp:sp modelId="{D9D37893-EFCA-4BC4-A22E-83B6B9448AF3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815B0-AB3D-4677-81F6-E5ED948EFF70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359A7-6792-49EA-9880-114E97194F70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pass</a:t>
          </a:r>
          <a:r>
            <a:rPr lang="en-US" sz="1800" kern="1200" dirty="0"/>
            <a:t> – </a:t>
          </a:r>
          <a:r>
            <a:rPr lang="ru-RU" sz="1800" kern="1200" dirty="0">
              <a:latin typeface="Jura" pitchFamily="2" charset="0"/>
              <a:ea typeface="Jura" pitchFamily="2" charset="0"/>
            </a:rPr>
            <a:t>не делает ничего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1295927" y="2807251"/>
        <a:ext cx="5562072" cy="1122015"/>
      </dsp:txXfrm>
    </dsp:sp>
    <dsp:sp modelId="{AA30B70B-65C5-4929-B271-24C3CDBC51D2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CD5BF-D32C-4951-BB3D-1AACF47554BA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E447A-84A6-42B2-94DE-40FC7401427D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else</a:t>
          </a:r>
          <a:r>
            <a:rPr lang="en-US" sz="1800" kern="1200" dirty="0"/>
            <a:t> </a:t>
          </a:r>
          <a:r>
            <a:rPr lang="ru-RU" sz="1800" kern="1200" dirty="0">
              <a:latin typeface="Jura" pitchFamily="2" charset="0"/>
              <a:ea typeface="Jura" pitchFamily="2" charset="0"/>
            </a:rPr>
            <a:t>после тела цикла – выполняется только если цикл завершился самостоятельно, то есть не сработало ни одного</a:t>
          </a:r>
          <a:r>
            <a:rPr lang="ru-RU" sz="1800" kern="1200" dirty="0"/>
            <a:t> </a:t>
          </a:r>
          <a:r>
            <a:rPr lang="en-US" sz="1800" kern="1200" dirty="0"/>
            <a:t>break</a:t>
          </a:r>
        </a:p>
      </dsp:txBody>
      <dsp:txXfrm>
        <a:off x="1295927" y="4209770"/>
        <a:ext cx="5562072" cy="1122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09695-F9DB-46DE-BCAB-BD9F9285A05D}">
      <dsp:nvSpPr>
        <dsp:cNvPr id="0" name=""/>
        <dsp:cNvSpPr/>
      </dsp:nvSpPr>
      <dsp:spPr>
        <a:xfrm>
          <a:off x="0" y="0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Jura" pitchFamily="2" charset="0"/>
              <a:ea typeface="Jura" pitchFamily="2" charset="0"/>
            </a:rPr>
            <a:t>Возвращает «следующий» элемент по запросу, продвигаясь от начала коллекции к концу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70302" y="70302"/>
        <a:ext cx="3348403" cy="2259696"/>
      </dsp:txXfrm>
    </dsp:sp>
    <dsp:sp modelId="{DA4A04E2-D84A-4F6D-A71E-28FB3651EFBC}">
      <dsp:nvSpPr>
        <dsp:cNvPr id="0" name=""/>
        <dsp:cNvSpPr/>
      </dsp:nvSpPr>
      <dsp:spPr>
        <a:xfrm>
          <a:off x="1028699" y="2933699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-8680613"/>
            <a:satOff val="42546"/>
            <a:lumOff val="1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Jura" pitchFamily="2" charset="0"/>
              <a:ea typeface="Jura" pitchFamily="2" charset="0"/>
            </a:rPr>
            <a:t>Уведомляет о достижении конца коллекции (то есть последнего элемента)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1099001" y="3004001"/>
        <a:ext cx="3099801" cy="2259696"/>
      </dsp:txXfrm>
    </dsp:sp>
    <dsp:sp modelId="{847AF758-A4D7-499D-8EC9-09B9BB11DE38}">
      <dsp:nvSpPr>
        <dsp:cNvPr id="0" name=""/>
        <dsp:cNvSpPr/>
      </dsp:nvSpPr>
      <dsp:spPr>
        <a:xfrm>
          <a:off x="4269105" y="1886902"/>
          <a:ext cx="1560195" cy="1560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20149" y="1886902"/>
        <a:ext cx="858107" cy="1174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C3BE-18B8-7C24-97FF-4C1859F47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49877-B755-9676-CA46-F391B5484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C9BB1-3441-CFCD-461C-545E1E5E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7AD-ECB5-4E68-B4AE-E6955F5C21C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4139C-AD7D-496C-44DE-C6713A48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CC2F3-D555-FFD2-CD4A-2A8E4BD2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FF84-1F56-41D4-80FB-FC85715D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8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010A-80F1-2E7C-ADE6-7C00A970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72ADC-252A-E6D9-16C1-AC807F0B1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5D052-8C7A-7DE2-4FEA-FC674926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7AD-ECB5-4E68-B4AE-E6955F5C21C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2F32B-5801-B311-5602-469FD62F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968C2-0B5F-6734-E888-8B85B5C7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FF84-1F56-41D4-80FB-FC85715D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0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1A1CC-6543-EB9B-E4E9-2B88DAD25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5B66A-2E31-2C64-F954-FB7750D4B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660BB-3DEB-1972-AE8E-AF9743ED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7AD-ECB5-4E68-B4AE-E6955F5C21C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957CB-5E1B-80C3-8C0B-A8E6CED0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00EEF-28E5-1BD4-8487-0544BA7C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FF84-1F56-41D4-80FB-FC85715D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2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30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45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09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69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09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5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55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5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4A6A-8C47-C650-3F31-BA563628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8FC6-4825-BEB0-4449-9C9D24B37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67155-9327-D469-7B9B-C46FF3AE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7AD-ECB5-4E68-B4AE-E6955F5C21C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F9B83-C351-400A-5628-8B94749A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714FF-58CE-B8F0-8C88-A7603020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FF84-1F56-41D4-80FB-FC85715D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982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656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704D-FBA2-772E-B564-22B02802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2919D-0BC5-F889-EC9A-E10E5E564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0D1E3-58F3-539B-288F-1B656FC5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7AD-ECB5-4E68-B4AE-E6955F5C21C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0E90F-C88B-3541-9F2B-E76B8E89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9B508-9611-D3F2-495F-A82FE6A4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FF84-1F56-41D4-80FB-FC85715D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0AD6-4AC9-C198-ECC5-3C9587BA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BD8E-AEB0-D807-17F2-22B9D169F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9AD81-489E-0836-7A89-030DC1435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2C57D-65C8-1DE0-9CE9-16DA7E3D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7AD-ECB5-4E68-B4AE-E6955F5C21C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2130A-D5DC-D850-61F2-3751972C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6232D-56D4-200A-4647-B367A5EC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FF84-1F56-41D4-80FB-FC85715D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9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7D34-1EFD-4A9D-834F-74A649F63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846E0-071D-173B-BF01-EEEBD739E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8C0B0-BA16-FFAE-3F37-A190C42DC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06B81-4EC2-2628-93E2-6E9945BD6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45FA1-4AEA-4C53-FD6E-731CC8876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857E4-2E02-626C-83E2-585E1D94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7AD-ECB5-4E68-B4AE-E6955F5C21C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11AAB-F0FF-81C8-8A20-F6CA2C3C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7DFE1-8AD1-97B0-5A06-67679CD1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FF84-1F56-41D4-80FB-FC85715D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2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30DE-4C68-1F9A-A208-A6B68F78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93DBB-2AF4-0772-2EC3-E5956AA8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7AD-ECB5-4E68-B4AE-E6955F5C21C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8A9E9-2E70-679C-21C3-C8F4BC1D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A2377-B5BC-064A-3767-D8B4F112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FF84-1F56-41D4-80FB-FC85715D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3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2D293-4E51-F289-D0BC-5306515D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7AD-ECB5-4E68-B4AE-E6955F5C21C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8B339-32EE-C342-A74B-6C76719A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79043-4540-74FE-CC6A-D2302B7B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FF84-1F56-41D4-80FB-FC85715D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8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FEF8-FBED-DBD4-994E-EEEF4621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0CF3-25E9-F711-8C45-8F73EA9A7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B345B-5335-BD90-3610-962ABADF4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8746B-3B51-0E02-FE36-B6A30710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7AD-ECB5-4E68-B4AE-E6955F5C21C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5ACA4-EF6C-8115-47EE-F308A15F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FC6C0-964B-4A3D-5406-2D40E357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FF84-1F56-41D4-80FB-FC85715D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7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F851-43EA-5C84-E11F-A6393C7D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3D2BE-9A4B-0224-8FC2-9E67514CD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997CD-D50C-65B3-0511-5C8FE99D7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9E74F-893C-36FB-0044-B6FEC7BE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7AD-ECB5-4E68-B4AE-E6955F5C21C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A57A6-9893-86A3-ADA8-93AB0B4C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B0816-3EE5-9C00-4E4C-317AC568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FF84-1F56-41D4-80FB-FC85715D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5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7F046-545A-3450-9166-B4C1B303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FE657-7AF2-FE5C-25C4-47C60C587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72736-4247-BF21-CB85-33E59D961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3E7AD-ECB5-4E68-B4AE-E6955F5C21C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CE81C-9887-DDA1-67D9-EDC5693ED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BF40B-67FF-35E5-2B56-5242130DA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5FF84-1F56-41D4-80FB-FC85715D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6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циклы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4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test: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operator2</a:t>
            </a:r>
            <a:endParaRPr lang="en-US" sz="2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Применяется для повторения определённых операций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1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elem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collection: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Применяется для обхода всех элементов в коллекции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9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Операторы управления циклом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Предоставляют дополнительную логику выполнения циклических действий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537EFB4-F403-4332-9C23-87A5847259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538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Циклы 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  <a:r>
              <a:rPr lang="en-US" sz="5400" dirty="0"/>
              <a:t> </a:t>
            </a:r>
            <a:r>
              <a:rPr lang="ru-RU" sz="5400" dirty="0"/>
              <a:t>и</a:t>
            </a:r>
            <a:r>
              <a:rPr lang="en-US" sz="5400" dirty="0"/>
              <a:t> 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5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Итератор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Объект, предоставляющий интерфейс циклического обхода коллекции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76B9001-8BE8-4BBB-9D9A-54447C9CF3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249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Поиск минимального элемента списка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9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Сортировка выбором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35615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циклы</vt:lpstr>
      <vt:lpstr>Цикл while</vt:lpstr>
      <vt:lpstr>Цикл for</vt:lpstr>
      <vt:lpstr>Операторы управления циклом</vt:lpstr>
      <vt:lpstr>Циклы while и for</vt:lpstr>
      <vt:lpstr>Итератор</vt:lpstr>
      <vt:lpstr>Поиск минимального элемента списка</vt:lpstr>
      <vt:lpstr>Сортировка выбором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Mikita Tsiarentsyeu</dc:creator>
  <cp:lastModifiedBy>Mikita Tsiarentsyeu</cp:lastModifiedBy>
  <cp:revision>1</cp:revision>
  <dcterms:created xsi:type="dcterms:W3CDTF">2022-07-22T13:49:33Z</dcterms:created>
  <dcterms:modified xsi:type="dcterms:W3CDTF">2022-07-22T13:49:57Z</dcterms:modified>
</cp:coreProperties>
</file>