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7" r:id="rId3"/>
    <p:sldId id="368" r:id="rId4"/>
    <p:sldId id="369" r:id="rId5"/>
    <p:sldId id="370" r:id="rId6"/>
    <p:sldId id="448" r:id="rId7"/>
    <p:sldId id="449" r:id="rId8"/>
    <p:sldId id="450" r:id="rId9"/>
    <p:sldId id="451" r:id="rId10"/>
    <p:sldId id="4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 сети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POST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PUT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DELETE </a:t>
          </a:r>
          <a:r>
            <a:rPr lang="ru-RU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2361152"/>
            <a:satOff val="1351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4722303"/>
            <a:satOff val="2701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083455"/>
            <a:satOff val="4052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9117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по сети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93272"/>
        <a:ext cx="6689690" cy="1555611"/>
      </dsp:txXfrm>
    </dsp:sp>
    <dsp:sp modelId="{04D2463C-86E8-4C9D-AEF4-1239548B1175}">
      <dsp:nvSpPr>
        <dsp:cNvPr id="0" name=""/>
        <dsp:cNvSpPr/>
      </dsp:nvSpPr>
      <dsp:spPr>
        <a:xfrm>
          <a:off x="0" y="1805039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1889194"/>
        <a:ext cx="6689690" cy="1555611"/>
      </dsp:txXfrm>
    </dsp:sp>
    <dsp:sp modelId="{00E310DE-82C2-4F16-ABFE-F0542E2830D8}">
      <dsp:nvSpPr>
        <dsp:cNvPr id="0" name=""/>
        <dsp:cNvSpPr/>
      </dsp:nvSpPr>
      <dsp:spPr>
        <a:xfrm>
          <a:off x="0" y="3600960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3685115"/>
        <a:ext cx="6689690" cy="1555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134825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06966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708430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sz="1700" kern="1200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sp:txBody>
      <dsp:txXfrm>
        <a:off x="1708430" y="301710"/>
        <a:ext cx="3054644" cy="1295909"/>
      </dsp:txXfrm>
    </dsp:sp>
    <dsp:sp modelId="{6DB14453-0D42-45D9-90FD-BD80E1571415}">
      <dsp:nvSpPr>
        <dsp:cNvPr id="0" name=""/>
        <dsp:cNvSpPr/>
      </dsp:nvSpPr>
      <dsp:spPr>
        <a:xfrm>
          <a:off x="5295324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567465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6868929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POST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301710"/>
        <a:ext cx="3054644" cy="1295909"/>
      </dsp:txXfrm>
    </dsp:sp>
    <dsp:sp modelId="{3423C522-5F54-4AB7-9F51-5DD3F4EA34BD}">
      <dsp:nvSpPr>
        <dsp:cNvPr id="0" name=""/>
        <dsp:cNvSpPr/>
      </dsp:nvSpPr>
      <dsp:spPr>
        <a:xfrm>
          <a:off x="134825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06966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708430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PUT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1708430" y="2252066"/>
        <a:ext cx="3054644" cy="1295909"/>
      </dsp:txXfrm>
    </dsp:sp>
    <dsp:sp modelId="{C8F7F22B-3D29-49FB-9260-D63DD49BA07F}">
      <dsp:nvSpPr>
        <dsp:cNvPr id="0" name=""/>
        <dsp:cNvSpPr/>
      </dsp:nvSpPr>
      <dsp:spPr>
        <a:xfrm>
          <a:off x="5295324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567465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6868929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DELETE </a:t>
          </a:r>
          <a:r>
            <a:rPr lang="ru-RU" sz="1700" kern="1200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sz="1700" kern="1200" dirty="0">
              <a:latin typeface="Jura" pitchFamily="2" charset="0"/>
              <a:ea typeface="Jura" pitchFamily="2" charset="0"/>
            </a:rPr>
            <a:t>/</a:t>
          </a:r>
          <a:r>
            <a:rPr lang="ru-RU" sz="1700" kern="1200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225206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B5B3-5AA8-F879-4DF1-260133BF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BBF1-1DC9-6381-75EE-4A3A8BE6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7ADA-ED7B-B58D-641A-9AFECBCF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CF79-E8C5-E20E-2B8A-6A47E607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5582-908E-F453-4906-CCC1333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27E2-8AA9-CC3A-A80E-2DD5D792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2B3B3-6C77-D22A-9BAD-41E1EEA46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4A15-924A-FDA9-9B53-5D630590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40AF-7E7E-479F-A4AB-241AB542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2C80-52D6-84B0-DDEB-579A4F2D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9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71AE7-E0A0-40FD-B1AC-4B040CA94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36CC6-5639-14D1-B180-8DEA469B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9AAA-EE3B-C2A3-B700-71413CFF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6906-48B0-840E-5CCD-D56E080F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FFFA-91C4-7AED-9E76-C3E3238E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9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0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2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62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72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7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18EB-0197-176F-6D56-D5E359D9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BED9-43E7-28FF-241C-8C5536F0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13C9-1002-3F76-F5D1-D82DEE0A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088E-67BA-19B6-AF00-50E7226D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3805-FD15-8623-E732-7021B019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93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CEBC-4245-778A-9690-000F0C80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38BA1-7CC3-5D3E-1E37-53EA95FFA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F0AD-F5AB-B984-87DA-FB59E58D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C17F-4D9A-FC10-D7D4-8F270CDA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BC058-266C-833E-C9EF-4DA9BC4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B6D6-D88F-856B-E1A6-A94EC477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E0B8-05F9-1CDA-FEA6-4846B4AA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4725-469C-9F87-8BD9-ECB746D7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DFCB3-CDC8-7563-60E4-5840D18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5E01-097B-6CF5-4548-369B5A22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F9E98-CA3E-E738-034C-52E2026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2DED-BB47-777A-18EB-38331403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1D74-340E-DF2B-941E-04CCF952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E0C4-C51C-6769-81E4-A6E6D949C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1140-8A12-6CBD-8952-B026F9826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D6863-9207-8A03-5F64-1CB337AE0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188A5-D727-CA6C-65EA-FD0E2613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6350F-E389-F298-4268-B16AA05D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A8F8F-0690-C712-64DE-D89CF5CF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D20D-51DE-FB08-43D0-CF21DC64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075EC-4F28-0C93-D4A3-AF7F2275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371DE-7B81-D6A9-E90D-C8A16ACC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5C43E-A650-6995-EC4E-C9665807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89E5B-B585-ABA2-D7CC-57895684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36D76-7B66-6426-3C71-AE5786A7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C7C44-0EBC-A05D-730A-C9E5124E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FDB7-9025-C018-EE13-79720A7C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CCE5-8397-A5A9-D216-8FA7AD3D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19A95-EA5C-D230-90EF-399CD6C6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46E9C-4101-6851-6DD5-2194CC3C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98B96-38A2-39AC-918C-49F6618A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C124-1E28-AE2A-43D7-99B331BE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F937-6D49-2BFB-10AA-61F3D4ED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B29F6-88E5-D780-40FD-D2E0B498B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1724D-9B2E-EBF2-1C03-503F236B9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B2ED-0F49-C783-DC77-BCC32C7B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90180-F92A-9275-90AD-86B5492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4EE4-5A28-AA10-9CD6-ADC114E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5228A-5105-42AA-ECBB-91A8B939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EB83-5894-116E-574C-0892AD91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8BEE-F469-2990-5BC7-191DF40E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08FA-F53A-4299-8C85-A92CB14DB3C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6988-ED0E-A04A-3069-6A855E34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F3BAC-F1C3-B019-6794-52B7F22C9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59FC-7A06-4F1A-8B9D-5A768CB8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B2897-D104-48F6-AAFF-F01BF07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CD979B-5442-4457-9DC5-FEC51953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267307-47B2-4997-8BDD-0C224CE7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527F-115E-4489-843D-6E50362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6337-1826-4DB9-AA53-F300E698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221F1EE-1CCE-456F-8D9A-6E085D020C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0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07042-78A4-4450-A614-0AF1E5B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F2243-8737-4EED-A59E-B4C95D16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6F7A22-48D1-481C-A7BB-C9ABD1A3F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400" cap="none" dirty="0"/>
              <a:t>Fiddler</a:t>
            </a:r>
            <a:r>
              <a:rPr lang="en-US" sz="4400" dirty="0"/>
              <a:t> и </a:t>
            </a:r>
            <a:r>
              <a:rPr lang="en-US" sz="4400" cap="none" dirty="0"/>
              <a:t>Postman/Insomnia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009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ооп</vt:lpstr>
      <vt:lpstr>Объектно ориентированное программирование</vt:lpstr>
      <vt:lpstr>Терминология </vt:lpstr>
      <vt:lpstr>Иерархия ООП</vt:lpstr>
      <vt:lpstr>Web технологии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Fiddler и Postman/Insomnia</vt:lpstr>
      <vt:lpstr>Инструменты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2022-08-29T13:51:09Z</dcterms:created>
  <dcterms:modified xsi:type="dcterms:W3CDTF">2022-08-29T13:52:15Z</dcterms:modified>
</cp:coreProperties>
</file>