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0" r:id="rId3"/>
    <p:sldId id="341" r:id="rId4"/>
    <p:sldId id="342" r:id="rId5"/>
    <p:sldId id="344" r:id="rId6"/>
    <p:sldId id="6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629-1CBD-C819-3FE5-7D8996B1F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979E-FA4D-2C89-0D02-05A0FF4B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2B83-791F-E2FF-F3B0-C01AF5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9637-D123-8901-B55B-AB273188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FA3A-DDDE-3EC4-903E-64718CE0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3236-E299-04D2-C434-38270AE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1AAEA-7003-FC80-C6DF-8918F35A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6CFD-85D3-CE43-EEAE-0567EB61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F383-E062-5F64-6D7D-FA83B56E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208C-4EE2-D710-4017-D4E507F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BBD47-8BE4-F52E-2E79-F0A8511AD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B232-E890-2DAA-26BF-76F94873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3555-F91F-9214-3F0C-6538FCEC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CBD0-31CC-0A34-C03A-98029E02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D8E6-C94B-04CE-826F-7FA7B736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2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6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32A-2941-F06E-09E4-3305261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695E-9327-5F96-F348-F964D2D6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135C-489C-B5E6-9685-03E4AEF1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A6A1-EE3B-2E11-586C-931363F3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4AEA-E3AD-E068-5CEC-D7EBC31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0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FEFB-5D01-60D4-C397-789F7BE7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2E764-BE16-8029-626F-F21A22B6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2258-C932-93A0-AF4C-449A68E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D6AE-C252-C778-C620-50235C51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A2E1-30EA-AA8D-330D-92CC3B36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6CEE-98EF-5D40-C3BF-684F09F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0C6-A87F-4FD9-EBD1-E6AD9E4D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F594-6DF7-ED5D-6557-41934D2A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BD8B-88EF-B533-2D5A-0836CC52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0E63-DCA4-946F-537D-E0109981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CC88-F282-8E7B-8823-3687F83E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DE88-B845-907F-F398-F4BFB29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0D31-175D-2709-F10E-4A7B5F29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14950-F2F4-6D7A-F8FD-0C4096CA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1A67A-E894-4ED1-EEB6-B888F4F1B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F46C-6C92-8FB5-8323-F0999790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84C89-CB5F-8428-5EA5-53F0C582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E4A31-5588-86F3-E473-76AAFE21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F3B56-C360-C896-195D-F734F2C2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0575-FD39-8049-945C-19B5691C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160BA-6D54-1083-94A2-16552DF3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6FDEC-5E9F-F53C-7D4E-E5DAD27C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33054-FFDE-29EB-3CD7-77F69B03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19829-D7A6-364E-4298-ABE2468A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A62C8-F4E0-DC87-4598-69439A1F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1D55-09B6-5FC5-16CF-02C203EA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4D0F-E923-633D-D279-0FBADEED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5FBB-178B-2877-9999-5DC51E06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8563-5264-6EBB-37A9-CCB759ED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1940-52B3-724A-6996-46777B81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29F8C-653C-D8F2-AC0D-CB136882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BF0B-6313-F0C0-AAAF-7723D00B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5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FA71-5898-253B-91C1-963997E9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9FB8F-4C03-27E5-6ABE-7C478E36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A3E7-6285-4671-50E3-3C9481EE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55C8-DCE4-4F81-743F-FB72CE0B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74CFA-C783-7A6A-E7D2-F609EB51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76C0-C1EC-89F8-4FF6-98BABE58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E0D64-CAF0-5252-B8A2-E13AE703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0A30-224E-945C-4D8F-CE8F5E04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43C8-B1C0-FF3E-66F3-38148AA0E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DB82-97A4-4D0C-870B-74E0BA3ABB4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307A-A950-2605-086F-0E0567B89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7A9F-2482-28FC-2DF6-25BB24413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3B54-A3FF-432A-93AF-53D80526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2022-08-15T13:52:07Z</dcterms:created>
  <dcterms:modified xsi:type="dcterms:W3CDTF">2022-08-15T13:52:29Z</dcterms:modified>
</cp:coreProperties>
</file>