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4" r:id="rId3"/>
    <p:sldId id="643" r:id="rId4"/>
    <p:sldId id="345" r:id="rId5"/>
    <p:sldId id="346" r:id="rId6"/>
    <p:sldId id="347" r:id="rId7"/>
    <p:sldId id="348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B84E-891F-6E2A-7223-216465E9F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198F4-D57D-04B7-DAAA-0932F37AB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AA0-20D5-16EE-8C18-3D4C683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63F8-2EF1-CA7D-61EA-1EC3B068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B3C6-62D4-5DEC-5BB4-28768AA9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2A57-D9D6-3DC5-67EF-EEED5DC1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CC70-D9DC-8A23-633F-70B470E58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E2C5-8BA8-8787-B8A8-5F778260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C1EE-228E-101F-DE9B-605F222B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8C3A-8037-6CC3-0701-2AD7106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63D1C-46CE-6215-F7E7-8C1F99D39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C7D37-83F9-4095-59AE-3CC16E2AC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E43C-2920-E5DB-D923-02F24B64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38073-6B79-E4A2-FF10-26ACED2F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5C0B-A667-C692-971C-33DC3188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6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0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68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07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3AA-5FB6-7D4A-C356-3F8061C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4D2A-E31A-34BF-D638-44FECF46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06B5-19C8-2990-D5F7-133E996C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4310-2B44-4181-E17F-F9F803F6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7DCC-8B69-885F-2C89-B83423B5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5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8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D08D-398B-086B-E284-F040F5F7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F428-C1A3-DB4B-782F-0A184008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7493-9E1B-56C1-A412-0FD53BFC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7B5E-FAFD-3120-647F-E809D5BB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64B0-642D-B0D8-6928-34189C10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0B2D-7F66-E945-F67C-DBB5439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BCA7-B3D0-F0BE-EC04-6CFD4208A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1F058-896A-987F-736E-4D5C84DC8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9CF45-39B5-A17A-839A-6CFBE7ED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F0BDA-A7DD-FD77-D0B9-8635B4A4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B1D6-8531-C980-03CD-64538216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98D8-8D6F-0622-2BC9-69FE4F4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CC94-1BAA-10FE-22B6-735BFA37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D8EC3-E805-FCA5-09DE-FEA408DF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10CA8-1FDE-D21D-4D94-BC20A794E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21E9C-4AF0-4FF8-6D56-EEF26A9D7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E4686-C310-2A1A-EAEA-B6984711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86F7B-FEA9-726F-5716-CA84EA7D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A2B25-F883-BFF1-8188-03AD5EF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CD11-1F29-5A19-7812-E55FBD91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5834F-5AB1-25E1-49E5-D6EF599D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FCA1-6DE5-A6E7-36F7-71B5EFD8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D9E2A-7244-A6D5-C5B0-CC694357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239EB-772C-7C84-16DB-81D7B8AE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75336-ABE4-4799-529A-52F9A1E2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65CE-676B-1465-41E3-A96BC33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36C5-7A6C-34FA-1C69-E764DEA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7407-E623-1F54-8398-28ADD9EC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DB073-9CCD-6FB9-C436-AB5802DA5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AE2E-85A1-84EE-B764-2DBDCAB5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DBBD-7A8D-E0A9-72A7-222C8AB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C0B14-A0BF-4B3D-2478-C78C54F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3C72-5BF7-E2A8-87E6-651A2005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07F31-34EA-B229-3DB1-6ABCB693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E06C6-7913-5A56-FDE2-87437D3E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ED52-FC6A-141F-B4AA-8D47EBB8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1797-40C2-2596-00C3-28E534F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F659-EE4F-BF2C-C5EF-8D776B3E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B1B78-1325-1C0E-CCCB-FDF22B5E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466B0-0D54-86D8-358C-35F2D150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84FC-9A2C-E8C5-2F72-F32EDC507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7A9A-7ACF-40C3-9349-A05C130B10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3CE8-337A-B9B3-71DF-9A3EFDC7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362B-F021-5FC6-8969-9E06C9E1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9C89-2F95-4ED6-B4C4-688BC2D23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0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counter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2094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Pizza factory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6198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Сумма цифр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counter</vt:lpstr>
      <vt:lpstr>Pizza factory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  <vt:lpstr>Сумма цифр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</dc:title>
  <dc:creator>Mikita Tsiarentsyeu</dc:creator>
  <cp:lastModifiedBy>Mikita Tsiarentsyeu</cp:lastModifiedBy>
  <cp:revision>1</cp:revision>
  <dcterms:created xsi:type="dcterms:W3CDTF">2022-08-15T13:51:21Z</dcterms:created>
  <dcterms:modified xsi:type="dcterms:W3CDTF">2022-08-15T13:51:57Z</dcterms:modified>
</cp:coreProperties>
</file>