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4" r:id="rId3"/>
    <p:sldId id="295" r:id="rId4"/>
    <p:sldId id="296" r:id="rId5"/>
    <p:sldId id="297" r:id="rId6"/>
    <p:sldId id="298" r:id="rId7"/>
    <p:sldId id="299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len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(s)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вычисление длинны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s[0]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взятие первого элемента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s1 + s2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конкатенация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 * 5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репликация</a:t>
          </a:r>
          <a:r>
            <a:rPr lang="en-US" dirty="0"/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pyramid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42B705F9-9ABB-47B2-8BB1-A8387ED4F2FD}" type="pres">
      <dgm:prSet presAssocID="{B7623AE9-2E16-4569-8880-EACCBDB4D8E0}" presName="compositeShape" presStyleCnt="0">
        <dgm:presLayoutVars>
          <dgm:dir/>
          <dgm:resizeHandles/>
        </dgm:presLayoutVars>
      </dgm:prSet>
      <dgm:spPr/>
    </dgm:pt>
    <dgm:pt modelId="{F3D3AC1C-EC78-4BC8-8FB4-950B7FFD6719}" type="pres">
      <dgm:prSet presAssocID="{B7623AE9-2E16-4569-8880-EACCBDB4D8E0}" presName="pyramid" presStyleLbl="node1" presStyleIdx="0" presStyleCnt="1"/>
      <dgm:spPr/>
    </dgm:pt>
    <dgm:pt modelId="{6D1B239A-C5B3-4140-8E09-40821AF359B9}" type="pres">
      <dgm:prSet presAssocID="{B7623AE9-2E16-4569-8880-EACCBDB4D8E0}" presName="theList" presStyleCnt="0"/>
      <dgm:spPr/>
    </dgm:pt>
    <dgm:pt modelId="{2D0C62D9-367A-432A-890F-7BEF027FC2FB}" type="pres">
      <dgm:prSet presAssocID="{D367357B-F405-4C78-AA0E-FEE935E19A91}" presName="aNode" presStyleLbl="fgAcc1" presStyleIdx="0" presStyleCnt="3">
        <dgm:presLayoutVars>
          <dgm:bulletEnabled val="1"/>
        </dgm:presLayoutVars>
      </dgm:prSet>
      <dgm:spPr/>
    </dgm:pt>
    <dgm:pt modelId="{56904E92-DEEA-4014-8D78-0F228389C903}" type="pres">
      <dgm:prSet presAssocID="{D367357B-F405-4C78-AA0E-FEE935E19A91}" presName="aSpace" presStyleCnt="0"/>
      <dgm:spPr/>
    </dgm:pt>
    <dgm:pt modelId="{573EF314-DC18-4C77-9CB0-6A589C9BE428}" type="pres">
      <dgm:prSet presAssocID="{5F10AE9E-950C-456F-8016-8DBE3D19E196}" presName="aNode" presStyleLbl="fgAcc1" presStyleIdx="1" presStyleCnt="3">
        <dgm:presLayoutVars>
          <dgm:bulletEnabled val="1"/>
        </dgm:presLayoutVars>
      </dgm:prSet>
      <dgm:spPr/>
    </dgm:pt>
    <dgm:pt modelId="{DE458B07-0C7F-439A-9A9C-BDC315D61946}" type="pres">
      <dgm:prSet presAssocID="{5F10AE9E-950C-456F-8016-8DBE3D19E196}" presName="aSpace" presStyleCnt="0"/>
      <dgm:spPr/>
    </dgm:pt>
    <dgm:pt modelId="{3655CA42-AE56-4B5D-ACBC-CF3F4C4A26E3}" type="pres">
      <dgm:prSet presAssocID="{3F8F5B35-AB2F-4FD4-8792-4FFEDFD2A0AB}" presName="aNode" presStyleLbl="fgAcc1" presStyleIdx="2" presStyleCnt="3">
        <dgm:presLayoutVars>
          <dgm:bulletEnabled val="1"/>
        </dgm:presLayoutVars>
      </dgm:prSet>
      <dgm:spPr/>
    </dgm:pt>
    <dgm:pt modelId="{A62BF1BC-2165-4EFA-BD73-ED6AB5DCE1B2}" type="pres">
      <dgm:prSet presAssocID="{3F8F5B35-AB2F-4FD4-8792-4FFEDFD2A0AB}" presName="aSpace" presStyleCnt="0"/>
      <dgm:spPr/>
    </dgm:pt>
  </dgm:ptLst>
  <dgm:cxnLst>
    <dgm:cxn modelId="{7381B404-CD3F-4708-B728-A32660535BF6}" type="presOf" srcId="{D367357B-F405-4C78-AA0E-FEE935E19A91}" destId="{2D0C62D9-367A-432A-890F-7BEF027FC2FB}" srcOrd="0" destOrd="0" presId="urn:microsoft.com/office/officeart/2005/8/layout/pyramid2"/>
    <dgm:cxn modelId="{7880590A-25FD-4190-BA4A-7ED83DAE3395}" type="presOf" srcId="{3F8F5B35-AB2F-4FD4-8792-4FFEDFD2A0AB}" destId="{3655CA42-AE56-4B5D-ACBC-CF3F4C4A26E3}" srcOrd="0" destOrd="0" presId="urn:microsoft.com/office/officeart/2005/8/layout/pyramid2"/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099CB72-9C1F-49BB-8756-72E50C852F18}" type="presOf" srcId="{5F10AE9E-950C-456F-8016-8DBE3D19E196}" destId="{573EF314-DC18-4C77-9CB0-6A589C9BE428}" srcOrd="0" destOrd="0" presId="urn:microsoft.com/office/officeart/2005/8/layout/pyramid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59172DC2-8CDF-4E04-8659-F31ADA1D07E9}" type="presOf" srcId="{B7623AE9-2E16-4569-8880-EACCBDB4D8E0}" destId="{42B705F9-9ABB-47B2-8BB1-A8387ED4F2FD}" srcOrd="0" destOrd="0" presId="urn:microsoft.com/office/officeart/2005/8/layout/pyramid2"/>
    <dgm:cxn modelId="{5A53580C-3173-4AC8-856C-5F72936E1BE2}" type="presParOf" srcId="{42B705F9-9ABB-47B2-8BB1-A8387ED4F2FD}" destId="{F3D3AC1C-EC78-4BC8-8FB4-950B7FFD6719}" srcOrd="0" destOrd="0" presId="urn:microsoft.com/office/officeart/2005/8/layout/pyramid2"/>
    <dgm:cxn modelId="{098FC6F6-2D49-4011-A6B8-6D469D1C9A6A}" type="presParOf" srcId="{42B705F9-9ABB-47B2-8BB1-A8387ED4F2FD}" destId="{6D1B239A-C5B3-4140-8E09-40821AF359B9}" srcOrd="1" destOrd="0" presId="urn:microsoft.com/office/officeart/2005/8/layout/pyramid2"/>
    <dgm:cxn modelId="{E4489F69-5E96-4A1D-BA59-710F8CD6E893}" type="presParOf" srcId="{6D1B239A-C5B3-4140-8E09-40821AF359B9}" destId="{2D0C62D9-367A-432A-890F-7BEF027FC2FB}" srcOrd="0" destOrd="0" presId="urn:microsoft.com/office/officeart/2005/8/layout/pyramid2"/>
    <dgm:cxn modelId="{7217FB62-49FB-4EF3-B02B-2CDAA5177228}" type="presParOf" srcId="{6D1B239A-C5B3-4140-8E09-40821AF359B9}" destId="{56904E92-DEEA-4014-8D78-0F228389C903}" srcOrd="1" destOrd="0" presId="urn:microsoft.com/office/officeart/2005/8/layout/pyramid2"/>
    <dgm:cxn modelId="{55ACE6DA-5969-4502-9D72-2B53578ACE55}" type="presParOf" srcId="{6D1B239A-C5B3-4140-8E09-40821AF359B9}" destId="{573EF314-DC18-4C77-9CB0-6A589C9BE428}" srcOrd="2" destOrd="0" presId="urn:microsoft.com/office/officeart/2005/8/layout/pyramid2"/>
    <dgm:cxn modelId="{862B9B8E-E272-4767-8F22-87E3F6FB956C}" type="presParOf" srcId="{6D1B239A-C5B3-4140-8E09-40821AF359B9}" destId="{DE458B07-0C7F-439A-9A9C-BDC315D61946}" srcOrd="3" destOrd="0" presId="urn:microsoft.com/office/officeart/2005/8/layout/pyramid2"/>
    <dgm:cxn modelId="{F55B14F1-FB17-48DE-A698-D8A373C904B0}" type="presParOf" srcId="{6D1B239A-C5B3-4140-8E09-40821AF359B9}" destId="{3655CA42-AE56-4B5D-ACBC-CF3F4C4A26E3}" srcOrd="4" destOrd="0" presId="urn:microsoft.com/office/officeart/2005/8/layout/pyramid2"/>
    <dgm:cxn modelId="{CEB8A012-B88A-4095-8800-351AA3F1ECA6}" type="presParOf" srcId="{6D1B239A-C5B3-4140-8E09-40821AF359B9}" destId="{A62BF1BC-2165-4EFA-BD73-ED6AB5DCE1B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762000" y="0"/>
          <a:ext cx="5334000" cy="5334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26873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len</a:t>
          </a: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(s)</a:t>
          </a:r>
          <a:r>
            <a:rPr lang="en-US" sz="2000" kern="1200" dirty="0"/>
            <a:t> 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вычисление длинны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370280" y="608279"/>
        <a:ext cx="1877160" cy="1877160"/>
      </dsp:txXfrm>
    </dsp:sp>
    <dsp:sp modelId="{C44F362C-A076-45B8-856E-854C66E1ADC9}">
      <dsp:nvSpPr>
        <dsp:cNvPr id="0" name=""/>
        <dsp:cNvSpPr/>
      </dsp:nvSpPr>
      <dsp:spPr>
        <a:xfrm>
          <a:off x="350901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s[0]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взятие первого элемента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3610560" y="608279"/>
        <a:ext cx="1877160" cy="1877160"/>
      </dsp:txXfrm>
    </dsp:sp>
    <dsp:sp modelId="{D856392F-825E-4709-A92A-C04F603A644A}">
      <dsp:nvSpPr>
        <dsp:cNvPr id="0" name=""/>
        <dsp:cNvSpPr/>
      </dsp:nvSpPr>
      <dsp:spPr>
        <a:xfrm>
          <a:off x="126873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s1 + s2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конкатенация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1370280" y="2848560"/>
        <a:ext cx="1877160" cy="1877160"/>
      </dsp:txXfrm>
    </dsp:sp>
    <dsp:sp modelId="{FC5145ED-26E2-44F5-8333-04D57DB07A9D}">
      <dsp:nvSpPr>
        <dsp:cNvPr id="0" name=""/>
        <dsp:cNvSpPr/>
      </dsp:nvSpPr>
      <dsp:spPr>
        <a:xfrm>
          <a:off x="350901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 * 5 </a:t>
          </a:r>
          <a:r>
            <a:rPr lang="en-US" sz="2000" kern="1200" dirty="0"/>
            <a:t>– </a:t>
          </a:r>
          <a:r>
            <a:rPr lang="ru-RU" sz="2000" kern="1200" dirty="0">
              <a:latin typeface="Jura" pitchFamily="2" charset="0"/>
              <a:ea typeface="Jura" pitchFamily="2" charset="0"/>
            </a:rPr>
            <a:t>репликация</a:t>
          </a:r>
          <a:r>
            <a:rPr lang="en-US" sz="2000" kern="1200" dirty="0"/>
            <a:t> </a:t>
          </a:r>
        </a:p>
      </dsp:txBody>
      <dsp:txXfrm>
        <a:off x="3610560" y="2848560"/>
        <a:ext cx="1877160" cy="1877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3AC1C-EC78-4BC8-8FB4-950B7FFD6719}">
      <dsp:nvSpPr>
        <dsp:cNvPr id="0" name=""/>
        <dsp:cNvSpPr/>
      </dsp:nvSpPr>
      <dsp:spPr>
        <a:xfrm>
          <a:off x="361949" y="0"/>
          <a:ext cx="5334000" cy="53340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C62D9-367A-432A-890F-7BEF027FC2FB}">
      <dsp:nvSpPr>
        <dsp:cNvPr id="0" name=""/>
        <dsp:cNvSpPr/>
      </dsp:nvSpPr>
      <dsp:spPr>
        <a:xfrm>
          <a:off x="3028949" y="53626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597902"/>
        <a:ext cx="3343824" cy="1139381"/>
      </dsp:txXfrm>
    </dsp:sp>
    <dsp:sp modelId="{573EF314-DC18-4C77-9CB0-6A589C9BE428}">
      <dsp:nvSpPr>
        <dsp:cNvPr id="0" name=""/>
        <dsp:cNvSpPr/>
      </dsp:nvSpPr>
      <dsp:spPr>
        <a:xfrm>
          <a:off x="3028949" y="195675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2018392"/>
        <a:ext cx="3343824" cy="1139381"/>
      </dsp:txXfrm>
    </dsp:sp>
    <dsp:sp modelId="{3655CA42-AE56-4B5D-ACBC-CF3F4C4A26E3}">
      <dsp:nvSpPr>
        <dsp:cNvPr id="0" name=""/>
        <dsp:cNvSpPr/>
      </dsp:nvSpPr>
      <dsp:spPr>
        <a:xfrm>
          <a:off x="3028949" y="3377245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3438883"/>
        <a:ext cx="3343824" cy="1139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671A-32D3-ED04-9001-60197D80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D556C-C339-8C24-09F4-C480F6D60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FD18-E008-79F2-A38E-C75E6FFA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979-6565-4F11-B92A-9C9636608A5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2151-CC1C-A4B3-A7F1-10415320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B78A2-EE63-8D1A-9C6E-4FEA1099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07-D37F-4FFE-96BF-C7912E84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1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982A-8A77-C0BE-34AB-0A8D87B6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DA560-2C09-6898-ACB6-8E03BD2FC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B777-8F00-70D6-898D-D1AAF66E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979-6565-4F11-B92A-9C9636608A5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28C6F-7D68-8027-0054-98C5108C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AE06D-EA15-548D-397D-F5424095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07-D37F-4FFE-96BF-C7912E84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2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D641B-7DDA-0050-3E88-510796219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AFB29-C011-8A3A-EDE3-83FE679F0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E18EB-D9FC-1D6D-E61F-4FF1AC80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979-6565-4F11-B92A-9C9636608A5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ED13-9018-627F-7DAC-5BC3BACC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9D1F-A9C7-84E6-0BCB-71615707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07-D37F-4FFE-96BF-C7912E84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4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96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92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89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3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68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25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3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4378-124E-E919-CDB7-D9DA0630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798C8-F4E3-2E6A-2BCA-3944AEC93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4DB99-ECE6-6BBE-900E-31B61A97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979-6565-4F11-B92A-9C9636608A5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FFBCF-5EB4-F6F9-F720-8E117ABF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CC955-61C9-0B32-11DC-6648AFF8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07-D37F-4FFE-96BF-C7912E84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2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9632-90EF-F9B8-DA25-1F3D718A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3BE5D-AD81-9A51-201B-B8A3459A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ACF05-9EFE-8770-DEC9-88BC2D87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979-6565-4F11-B92A-9C9636608A5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16EEB-4B5E-7684-B76D-CB9C2D40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76818-D0FC-8142-EB97-3188927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07-D37F-4FFE-96BF-C7912E84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1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F15C-B26F-4EBC-DA79-1DBCFE09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5DF3-62F0-FEC6-C389-945BD2B09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22661-698F-0AF1-339F-D745EEE5E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FDF3B-4CD4-2227-AAA5-76319766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979-6565-4F11-B92A-9C9636608A5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DA8FC-A415-2199-81B1-FCEA2C39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9D4CB-886B-1765-EEF7-742693B4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07-D37F-4FFE-96BF-C7912E84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9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68E7-D6FE-16ED-C153-77A0473D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31AE7-2F11-4546-0B81-59028751A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26F4D-6FAF-7DD1-544C-2311CE961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C086B-9E8E-BC35-F257-C28E5A1D4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5E7FA-CF03-A40E-1FBF-70A5CF846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60D22-69B1-7C16-DB8C-9837A1FF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979-6565-4F11-B92A-9C9636608A5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B1F94-AB41-F51D-4930-46045FB9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BD3D7-DDE7-85E4-6A93-94252A7E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07-D37F-4FFE-96BF-C7912E84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8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7463-0FF5-385B-F0BC-FDB6A0CA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C1FB5-03F9-47A7-E776-61B6ACDD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979-6565-4F11-B92A-9C9636608A5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6A153-48CC-56A8-5AB7-029FBA39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9675F-4E66-FD01-7A23-33B7E8DE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07-D37F-4FFE-96BF-C7912E84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3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BD5E7-4047-94A2-B994-9BC7D84A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979-6565-4F11-B92A-9C9636608A5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05890-4C97-692F-4413-BAB5CA46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FC02B-827F-BDF6-6A97-A3041FBE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07-D37F-4FFE-96BF-C7912E84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12F5-42BE-04D2-B13A-391E0455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C45E-907C-D483-4955-75A982BD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41259-50F9-4CAC-7700-9F361F76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CD4CA-8A81-6F3A-DF7E-69C74F79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979-6565-4F11-B92A-9C9636608A5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CF9D0-7B23-9BAA-3D6B-291025FE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AF37-EC8A-05A3-6E1D-BA8D2BD2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07-D37F-4FFE-96BF-C7912E84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9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DB25-E3A0-3D62-9A95-F82FFA35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DF164-222B-F9DE-DFE9-AA6DBBE49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88CA3-5307-BDA7-73A9-61DAE133C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C49C8-FE09-7386-64C7-E16FCBE8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3979-6565-4F11-B92A-9C9636608A5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5B6DB-B889-3288-486C-6D6F3ACA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49643-7D28-5740-DA75-ED3D1C86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07-D37F-4FFE-96BF-C7912E84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7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B5EB8-0485-9B20-E684-C78CB039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0380-CD1C-8017-08DD-EC02E42AD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18FB-2267-1440-D1FD-D5957928C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53979-6565-4F11-B92A-9C9636608A5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4BB01-7BD0-DD82-24DA-E3D4A5770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B5D1-7497-F68C-9C68-D269E0CC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CF007-D37F-4FFE-96BF-C7912E842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9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строки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9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Представляет из себя неизменяемую последовательность символов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62EB5-EB3B-49D0-8AAE-6FA17C6E3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22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</a:rPr>
              <a:t>Строковые</a:t>
            </a:r>
            <a:r>
              <a:rPr lang="en-US" sz="5400" dirty="0">
                <a:latin typeface="Jura" pitchFamily="2" charset="0"/>
                <a:ea typeface="Jura" pitchFamily="2" charset="0"/>
              </a:rPr>
              <a:t> </a:t>
            </a:r>
            <a:r>
              <a:rPr lang="en-US" sz="5400" dirty="0" err="1">
                <a:latin typeface="Jura" pitchFamily="2" charset="0"/>
                <a:ea typeface="Jura" pitchFamily="2" charset="0"/>
              </a:rPr>
              <a:t>методы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6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Форматирование строк</a:t>
            </a:r>
            <a:r>
              <a:rPr lang="ru-RU" sz="5400"/>
              <a:t>, </a:t>
            </a:r>
            <a:br>
              <a:rPr lang="ru-RU" sz="5400"/>
            </a:br>
            <a:r>
              <a:rPr lang="en-US" sz="5400" cap="none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f-string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0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коллекции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5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Базовая последовательность любых объектов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0D3E7A8-C8BC-4492-887A-857B23D8F5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54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Уравнение</a:t>
            </a:r>
            <a:r>
              <a:rPr lang="ru-RU" sz="5400" dirty="0"/>
              <a:t> </a:t>
            </a:r>
            <a:br>
              <a:rPr lang="ru-RU" sz="5400" dirty="0"/>
            </a:b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 = </a:t>
            </a:r>
            <a:r>
              <a:rPr lang="en-US" sz="5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kx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+ b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5636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строки</vt:lpstr>
      <vt:lpstr>Тип string</vt:lpstr>
      <vt:lpstr>Строковые методы</vt:lpstr>
      <vt:lpstr>Форматирование строк,  f-string</vt:lpstr>
      <vt:lpstr>коллекции</vt:lpstr>
      <vt:lpstr>Тип list</vt:lpstr>
      <vt:lpstr>Уравнение  y = kx + 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Mikita Tsiarentsyeu</dc:creator>
  <cp:lastModifiedBy>Mikita Tsiarentsyeu</cp:lastModifiedBy>
  <cp:revision>1</cp:revision>
  <dcterms:created xsi:type="dcterms:W3CDTF">2022-08-09T13:53:27Z</dcterms:created>
  <dcterms:modified xsi:type="dcterms:W3CDTF">2022-08-09T13:53:52Z</dcterms:modified>
</cp:coreProperties>
</file>