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56" r:id="rId3"/>
    <p:sldId id="350" r:id="rId4"/>
    <p:sldId id="351" r:id="rId5"/>
    <p:sldId id="352" r:id="rId6"/>
    <p:sldId id="35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218D63-F07A-1E2E-6DE1-16259C0DFFFC}" name="Mikita Tsiarentsyeu" initials="MT" userId="S::Mikita_Tsiarentsyeu@epam.com::3a6f5a41-b4d9-4b2a-bc9f-dc76d00b09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8/10/relationships/authors" Target="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32A1D-DCDA-4899-96DB-44C68869DC1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1BBF39A-BB66-4B98-975A-E147314D285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Общается с «внешним миром» как можно 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6FE7E0C-86E2-4A51-8C76-B6DF87566DF0}" type="parTrans" cxnId="{31272989-DCFC-4E08-8204-AC26BAA39269}">
      <dgm:prSet/>
      <dgm:spPr/>
      <dgm:t>
        <a:bodyPr/>
        <a:lstStyle/>
        <a:p>
          <a:endParaRPr lang="en-US"/>
        </a:p>
      </dgm:t>
    </dgm:pt>
    <dgm:pt modelId="{C5D3FE71-6FC6-409D-8D17-783323F96F54}" type="sibTrans" cxnId="{31272989-DCFC-4E08-8204-AC26BAA39269}">
      <dgm:prSet/>
      <dgm:spPr/>
      <dgm:t>
        <a:bodyPr/>
        <a:lstStyle/>
        <a:p>
          <a:endParaRPr lang="en-US"/>
        </a:p>
      </dgm:t>
    </dgm:pt>
    <dgm:pt modelId="{957255F6-D7CE-474C-B7B1-5CA8217A296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меняет значения параметров, если от неё этого не ожидают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98DED0-E3C9-4E90-9032-5FEDE810F03B}" type="parTrans" cxnId="{3BACA34B-DE25-4C05-94DC-0B54F20D3E58}">
      <dgm:prSet/>
      <dgm:spPr/>
      <dgm:t>
        <a:bodyPr/>
        <a:lstStyle/>
        <a:p>
          <a:endParaRPr lang="en-US"/>
        </a:p>
      </dgm:t>
    </dgm:pt>
    <dgm:pt modelId="{C26D2C39-3FFA-4BB7-8887-00E3BFFF8581}" type="sibTrans" cxnId="{3BACA34B-DE25-4C05-94DC-0B54F20D3E58}">
      <dgm:prSet/>
      <dgm:spPr/>
      <dgm:t>
        <a:bodyPr/>
        <a:lstStyle/>
        <a:p>
          <a:endParaRPr lang="en-US"/>
        </a:p>
      </dgm:t>
    </dgm:pt>
    <dgm:pt modelId="{3CD46F2F-25A6-4AB1-88CD-4DF3D9675F8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Имеет собственную логическую зону ответственности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F835A6A-3037-4367-9F90-05A83633105E}" type="parTrans" cxnId="{10427655-2EFC-4470-963C-D99E1C218F89}">
      <dgm:prSet/>
      <dgm:spPr/>
      <dgm:t>
        <a:bodyPr/>
        <a:lstStyle/>
        <a:p>
          <a:endParaRPr lang="en-US"/>
        </a:p>
      </dgm:t>
    </dgm:pt>
    <dgm:pt modelId="{E3229913-20F5-4530-BC56-4B2EA978DF84}" type="sibTrans" cxnId="{10427655-2EFC-4470-963C-D99E1C218F89}">
      <dgm:prSet/>
      <dgm:spPr/>
      <dgm:t>
        <a:bodyPr/>
        <a:lstStyle/>
        <a:p>
          <a:endParaRPr lang="en-US"/>
        </a:p>
      </dgm:t>
    </dgm:pt>
    <dgm:pt modelId="{BFA796FA-AE30-41F6-B4ED-87672A62901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Относительно мала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37B223B-8DBF-4D4E-A1EB-4AC529DDE3E9}" type="parTrans" cxnId="{B19A6EA1-35A4-4698-94BA-FCFFBCE59618}">
      <dgm:prSet/>
      <dgm:spPr/>
      <dgm:t>
        <a:bodyPr/>
        <a:lstStyle/>
        <a:p>
          <a:endParaRPr lang="en-US"/>
        </a:p>
      </dgm:t>
    </dgm:pt>
    <dgm:pt modelId="{6C57021E-8CF4-4544-8F83-FE8E7EA2B5CB}" type="sibTrans" cxnId="{B19A6EA1-35A4-4698-94BA-FCFFBCE59618}">
      <dgm:prSet/>
      <dgm:spPr/>
      <dgm:t>
        <a:bodyPr/>
        <a:lstStyle/>
        <a:p>
          <a:endParaRPr lang="en-US"/>
        </a:p>
      </dgm:t>
    </dgm:pt>
    <dgm:pt modelId="{180D2273-150C-4CD9-9C9B-B14CA049FFA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Имеет осмысленное имя (а в идеальном мире ещё и </a:t>
          </a:r>
          <a:r>
            <a:rPr lang="en-US" dirty="0">
              <a:latin typeface="Jura" pitchFamily="2" charset="0"/>
              <a:ea typeface="Jura" pitchFamily="2" charset="0"/>
            </a:rPr>
            <a:t>docstring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A834027-3CBF-49D5-A378-6512F0BB4621}" type="parTrans" cxnId="{58FD51E4-06D1-4B1F-9E0F-A4D15B1441ED}">
      <dgm:prSet/>
      <dgm:spPr/>
      <dgm:t>
        <a:bodyPr/>
        <a:lstStyle/>
        <a:p>
          <a:endParaRPr lang="en-US"/>
        </a:p>
      </dgm:t>
    </dgm:pt>
    <dgm:pt modelId="{2E5E08C8-4F37-403D-9DC7-94A1E34849E8}" type="sibTrans" cxnId="{58FD51E4-06D1-4B1F-9E0F-A4D15B1441ED}">
      <dgm:prSet/>
      <dgm:spPr/>
      <dgm:t>
        <a:bodyPr/>
        <a:lstStyle/>
        <a:p>
          <a:endParaRPr lang="en-US"/>
        </a:p>
      </dgm:t>
    </dgm:pt>
    <dgm:pt modelId="{9017D214-E701-4DC5-A2D7-AA2A78D1330A}" type="pres">
      <dgm:prSet presAssocID="{47832A1D-DCDA-4899-96DB-44C68869DC16}" presName="linear" presStyleCnt="0">
        <dgm:presLayoutVars>
          <dgm:animLvl val="lvl"/>
          <dgm:resizeHandles val="exact"/>
        </dgm:presLayoutVars>
      </dgm:prSet>
      <dgm:spPr/>
    </dgm:pt>
    <dgm:pt modelId="{C5F73830-8F6F-4BFE-87A8-3A10D13B8F49}" type="pres">
      <dgm:prSet presAssocID="{01BBF39A-BB66-4B98-975A-E147314D2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DCA512-F735-4276-9D29-7E9CBB36F38F}" type="pres">
      <dgm:prSet presAssocID="{C5D3FE71-6FC6-409D-8D17-783323F96F54}" presName="spacer" presStyleCnt="0"/>
      <dgm:spPr/>
    </dgm:pt>
    <dgm:pt modelId="{C66EBA3E-9BCA-4BAB-AAB8-D551153AF14D}" type="pres">
      <dgm:prSet presAssocID="{957255F6-D7CE-474C-B7B1-5CA8217A29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01DE96-3A1F-4BE8-83D6-F35B8E0917CB}" type="pres">
      <dgm:prSet presAssocID="{C26D2C39-3FFA-4BB7-8887-00E3BFFF8581}" presName="spacer" presStyleCnt="0"/>
      <dgm:spPr/>
    </dgm:pt>
    <dgm:pt modelId="{3A95AF19-50F1-46C7-9CBC-0BDD97645174}" type="pres">
      <dgm:prSet presAssocID="{3CD46F2F-25A6-4AB1-88CD-4DF3D9675F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AD6401-0C8A-4E11-A119-B3D5FB64620E}" type="pres">
      <dgm:prSet presAssocID="{E3229913-20F5-4530-BC56-4B2EA978DF84}" presName="spacer" presStyleCnt="0"/>
      <dgm:spPr/>
    </dgm:pt>
    <dgm:pt modelId="{FEE11686-36C9-4975-A9EE-412F8D57A6B1}" type="pres">
      <dgm:prSet presAssocID="{BFA796FA-AE30-41F6-B4ED-87672A6290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BD8707-E257-403C-A7B3-9CA2AC475BD8}" type="pres">
      <dgm:prSet presAssocID="{6C57021E-8CF4-4544-8F83-FE8E7EA2B5CB}" presName="spacer" presStyleCnt="0"/>
      <dgm:spPr/>
    </dgm:pt>
    <dgm:pt modelId="{9D4C84B3-AF55-4F80-896F-C32A577E3AA6}" type="pres">
      <dgm:prSet presAssocID="{180D2273-150C-4CD9-9C9B-B14CA049FF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2A2617-AA93-4C40-B1EC-A2A1292FCF51}" type="presOf" srcId="{47832A1D-DCDA-4899-96DB-44C68869DC16}" destId="{9017D214-E701-4DC5-A2D7-AA2A78D1330A}" srcOrd="0" destOrd="0" presId="urn:microsoft.com/office/officeart/2005/8/layout/vList2"/>
    <dgm:cxn modelId="{9E119519-4E73-486C-B268-C6A63F3158B6}" type="presOf" srcId="{180D2273-150C-4CD9-9C9B-B14CA049FFA2}" destId="{9D4C84B3-AF55-4F80-896F-C32A577E3AA6}" srcOrd="0" destOrd="0" presId="urn:microsoft.com/office/officeart/2005/8/layout/vList2"/>
    <dgm:cxn modelId="{3BACA34B-DE25-4C05-94DC-0B54F20D3E58}" srcId="{47832A1D-DCDA-4899-96DB-44C68869DC16}" destId="{957255F6-D7CE-474C-B7B1-5CA8217A2961}" srcOrd="1" destOrd="0" parTransId="{3898DED0-E3C9-4E90-9032-5FEDE810F03B}" sibTransId="{C26D2C39-3FFA-4BB7-8887-00E3BFFF8581}"/>
    <dgm:cxn modelId="{10427655-2EFC-4470-963C-D99E1C218F89}" srcId="{47832A1D-DCDA-4899-96DB-44C68869DC16}" destId="{3CD46F2F-25A6-4AB1-88CD-4DF3D9675F8E}" srcOrd="2" destOrd="0" parTransId="{8F835A6A-3037-4367-9F90-05A83633105E}" sibTransId="{E3229913-20F5-4530-BC56-4B2EA978DF84}"/>
    <dgm:cxn modelId="{31272989-DCFC-4E08-8204-AC26BAA39269}" srcId="{47832A1D-DCDA-4899-96DB-44C68869DC16}" destId="{01BBF39A-BB66-4B98-975A-E147314D285D}" srcOrd="0" destOrd="0" parTransId="{46FE7E0C-86E2-4A51-8C76-B6DF87566DF0}" sibTransId="{C5D3FE71-6FC6-409D-8D17-783323F96F54}"/>
    <dgm:cxn modelId="{B19A6EA1-35A4-4698-94BA-FCFFBCE59618}" srcId="{47832A1D-DCDA-4899-96DB-44C68869DC16}" destId="{BFA796FA-AE30-41F6-B4ED-87672A62901E}" srcOrd="3" destOrd="0" parTransId="{037B223B-8DBF-4D4E-A1EB-4AC529DDE3E9}" sibTransId="{6C57021E-8CF4-4544-8F83-FE8E7EA2B5CB}"/>
    <dgm:cxn modelId="{C02501D9-09FF-4E3A-82D1-B84DD3243578}" type="presOf" srcId="{957255F6-D7CE-474C-B7B1-5CA8217A2961}" destId="{C66EBA3E-9BCA-4BAB-AAB8-D551153AF14D}" srcOrd="0" destOrd="0" presId="urn:microsoft.com/office/officeart/2005/8/layout/vList2"/>
    <dgm:cxn modelId="{58FD51E4-06D1-4B1F-9E0F-A4D15B1441ED}" srcId="{47832A1D-DCDA-4899-96DB-44C68869DC16}" destId="{180D2273-150C-4CD9-9C9B-B14CA049FFA2}" srcOrd="4" destOrd="0" parTransId="{8A834027-3CBF-49D5-A378-6512F0BB4621}" sibTransId="{2E5E08C8-4F37-403D-9DC7-94A1E34849E8}"/>
    <dgm:cxn modelId="{B9066CE8-32F3-4C4B-B859-4025474877EE}" type="presOf" srcId="{3CD46F2F-25A6-4AB1-88CD-4DF3D9675F8E}" destId="{3A95AF19-50F1-46C7-9CBC-0BDD97645174}" srcOrd="0" destOrd="0" presId="urn:microsoft.com/office/officeart/2005/8/layout/vList2"/>
    <dgm:cxn modelId="{359D6DEB-C469-4D08-B90C-95CA21E26686}" type="presOf" srcId="{01BBF39A-BB66-4B98-975A-E147314D285D}" destId="{C5F73830-8F6F-4BFE-87A8-3A10D13B8F49}" srcOrd="0" destOrd="0" presId="urn:microsoft.com/office/officeart/2005/8/layout/vList2"/>
    <dgm:cxn modelId="{C405BAED-2577-4E2C-B6DC-9D2BDF68C40B}" type="presOf" srcId="{BFA796FA-AE30-41F6-B4ED-87672A62901E}" destId="{FEE11686-36C9-4975-A9EE-412F8D57A6B1}" srcOrd="0" destOrd="0" presId="urn:microsoft.com/office/officeart/2005/8/layout/vList2"/>
    <dgm:cxn modelId="{4727861E-2355-4266-B1E4-8F801B8B7F4A}" type="presParOf" srcId="{9017D214-E701-4DC5-A2D7-AA2A78D1330A}" destId="{C5F73830-8F6F-4BFE-87A8-3A10D13B8F49}" srcOrd="0" destOrd="0" presId="urn:microsoft.com/office/officeart/2005/8/layout/vList2"/>
    <dgm:cxn modelId="{F896F112-E8D9-4A25-9EFF-E067B3B1F541}" type="presParOf" srcId="{9017D214-E701-4DC5-A2D7-AA2A78D1330A}" destId="{ABDCA512-F735-4276-9D29-7E9CBB36F38F}" srcOrd="1" destOrd="0" presId="urn:microsoft.com/office/officeart/2005/8/layout/vList2"/>
    <dgm:cxn modelId="{7839F1B5-34E2-499C-8FD4-C979A3D4368A}" type="presParOf" srcId="{9017D214-E701-4DC5-A2D7-AA2A78D1330A}" destId="{C66EBA3E-9BCA-4BAB-AAB8-D551153AF14D}" srcOrd="2" destOrd="0" presId="urn:microsoft.com/office/officeart/2005/8/layout/vList2"/>
    <dgm:cxn modelId="{6DD2740A-548E-4914-A430-8459AD002639}" type="presParOf" srcId="{9017D214-E701-4DC5-A2D7-AA2A78D1330A}" destId="{3A01DE96-3A1F-4BE8-83D6-F35B8E0917CB}" srcOrd="3" destOrd="0" presId="urn:microsoft.com/office/officeart/2005/8/layout/vList2"/>
    <dgm:cxn modelId="{44268FEA-CA51-43E0-8ED9-A2C9330CC52A}" type="presParOf" srcId="{9017D214-E701-4DC5-A2D7-AA2A78D1330A}" destId="{3A95AF19-50F1-46C7-9CBC-0BDD97645174}" srcOrd="4" destOrd="0" presId="urn:microsoft.com/office/officeart/2005/8/layout/vList2"/>
    <dgm:cxn modelId="{C7AF9938-80B9-4209-A76E-E6E8B01BFB76}" type="presParOf" srcId="{9017D214-E701-4DC5-A2D7-AA2A78D1330A}" destId="{10AD6401-0C8A-4E11-A119-B3D5FB64620E}" srcOrd="5" destOrd="0" presId="urn:microsoft.com/office/officeart/2005/8/layout/vList2"/>
    <dgm:cxn modelId="{E4807699-8F0F-4772-B46D-31B197BECE24}" type="presParOf" srcId="{9017D214-E701-4DC5-A2D7-AA2A78D1330A}" destId="{FEE11686-36C9-4975-A9EE-412F8D57A6B1}" srcOrd="6" destOrd="0" presId="urn:microsoft.com/office/officeart/2005/8/layout/vList2"/>
    <dgm:cxn modelId="{7B6DBCEA-EC3E-4CFA-B368-C062978DFCE3}" type="presParOf" srcId="{9017D214-E701-4DC5-A2D7-AA2A78D1330A}" destId="{7DBD8707-E257-403C-A7B3-9CA2AC475BD8}" srcOrd="7" destOrd="0" presId="urn:microsoft.com/office/officeart/2005/8/layout/vList2"/>
    <dgm:cxn modelId="{E0729BC1-8295-49C1-A1A0-7C4706C5A616}" type="presParOf" srcId="{9017D214-E701-4DC5-A2D7-AA2A78D1330A}" destId="{9D4C84B3-AF55-4F80-896F-C32A577E3A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3830-8F6F-4BFE-87A8-3A10D13B8F49}">
      <dsp:nvSpPr>
        <dsp:cNvPr id="0" name=""/>
        <dsp:cNvSpPr/>
      </dsp:nvSpPr>
      <dsp:spPr>
        <a:xfrm>
          <a:off x="0" y="281781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Общается с «внешним миром» как можно меньше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311052"/>
        <a:ext cx="9999857" cy="541083"/>
      </dsp:txXfrm>
    </dsp:sp>
    <dsp:sp modelId="{C66EBA3E-9BCA-4BAB-AAB8-D551153AF14D}">
      <dsp:nvSpPr>
        <dsp:cNvPr id="0" name=""/>
        <dsp:cNvSpPr/>
      </dsp:nvSpPr>
      <dsp:spPr>
        <a:xfrm>
          <a:off x="0" y="953406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Не меняет значения параметров, если от неё этого не ожидают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982677"/>
        <a:ext cx="9999857" cy="541083"/>
      </dsp:txXfrm>
    </dsp:sp>
    <dsp:sp modelId="{3A95AF19-50F1-46C7-9CBC-0BDD97645174}">
      <dsp:nvSpPr>
        <dsp:cNvPr id="0" name=""/>
        <dsp:cNvSpPr/>
      </dsp:nvSpPr>
      <dsp:spPr>
        <a:xfrm>
          <a:off x="0" y="1625031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Имеет собственную логическую зону ответственности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1654302"/>
        <a:ext cx="9999857" cy="541083"/>
      </dsp:txXfrm>
    </dsp:sp>
    <dsp:sp modelId="{FEE11686-36C9-4975-A9EE-412F8D57A6B1}">
      <dsp:nvSpPr>
        <dsp:cNvPr id="0" name=""/>
        <dsp:cNvSpPr/>
      </dsp:nvSpPr>
      <dsp:spPr>
        <a:xfrm>
          <a:off x="0" y="2296656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Относительно мала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2325927"/>
        <a:ext cx="9999857" cy="541083"/>
      </dsp:txXfrm>
    </dsp:sp>
    <dsp:sp modelId="{9D4C84B3-AF55-4F80-896F-C32A577E3AA6}">
      <dsp:nvSpPr>
        <dsp:cNvPr id="0" name=""/>
        <dsp:cNvSpPr/>
      </dsp:nvSpPr>
      <dsp:spPr>
        <a:xfrm>
          <a:off x="0" y="2968280"/>
          <a:ext cx="1005839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Имеет осмысленное имя (а в идеальном мире ещё 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docstring</a:t>
          </a:r>
          <a:r>
            <a:rPr lang="ru-RU" sz="2500" kern="1200" dirty="0">
              <a:latin typeface="Jura" pitchFamily="2" charset="0"/>
              <a:ea typeface="Jura" pitchFamily="2" charset="0"/>
            </a:rPr>
            <a:t>)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29271" y="2997551"/>
        <a:ext cx="9999857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0C49-1029-227E-8577-99D668D3B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892FB-69DF-A903-4929-8C712A95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1D1B-227B-F81C-9457-03DF5EE0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F845-BF16-43EF-9E43-2D71F73D3B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B063-0C7A-B641-D170-F12FAAC6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C7BE-79F6-BEC7-B52B-F2F4EC45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E45-DDBB-4846-9DA0-D66999C2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4A79-91F1-7402-F2A7-32AF8459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969E7-17B3-F00C-375F-CCD4A6CCD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6F10-333C-0014-AFAA-45527EF0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F845-BF16-43EF-9E43-2D71F73D3B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428F-283F-DDD8-281E-87D56D36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73D-CAE4-9652-A555-ACE02400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E45-DDBB-4846-9DA0-D66999C2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E11E2-C387-D272-01BF-EAFDC77E6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C1508-E611-196A-2804-95A953A3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7CA4-3618-0F5E-D240-FE1310C4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F845-BF16-43EF-9E43-2D71F73D3B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3CB0-90E4-B5BB-8D05-6EFDD85E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89B7B-9B5A-EE7C-74A0-4AA60812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E45-DDBB-4846-9DA0-D66999C2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5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97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2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98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63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26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1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8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8EA9-E523-E035-CEE8-2A9398C5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1888-18CB-9D9B-02A2-ADB15FBA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C3B1-9FE7-4713-419E-1BC38925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F845-BF16-43EF-9E43-2D71F73D3B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CFCE-9F79-3831-2ED1-C6287BF3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49E3-A264-E5D7-02A9-D75D35E6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E45-DDBB-4846-9DA0-D66999C2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1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9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0B2F-9600-02E4-86CD-9CD906C8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0F72-7032-632D-348C-48533BAD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05475-F99A-E763-0653-A3F33842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F845-BF16-43EF-9E43-2D71F73D3B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EF7F-4148-459E-8FF5-C5EF3888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1231-6F8C-C992-F5C6-1FF2F0C3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E45-DDBB-4846-9DA0-D66999C2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3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7244-219F-415E-DD1B-9327775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FB3D-44B1-7D5C-D12E-90EBBEF6F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41A03-2708-D63D-5551-84322A18D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BA87-90C6-1B17-04A4-941BF14B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F845-BF16-43EF-9E43-2D71F73D3B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219C6-D668-3A2E-1364-A9C97B19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2D91F-81DD-E9F6-0E4B-354D5A49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E45-DDBB-4846-9DA0-D66999C2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7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2631-2A72-9B76-F22F-1429461C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D66BA-2719-700A-E0DC-77BCF3C0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DA1AD-D066-175B-1C68-46D9611BF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BB7B5-53B5-79EA-8993-BA84E4FD6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32958-2342-79EF-DE08-C86BC5404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E96FA-13A1-10FA-86F3-93EE29F2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F845-BF16-43EF-9E43-2D71F73D3B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141C6-06A1-698C-B252-36ED6E74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37375-5A18-627C-48E3-7A83C258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E45-DDBB-4846-9DA0-D66999C2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E81-00EB-3EE9-05AA-CB8EC0C3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BC0ED-692B-DC6C-45B9-6B1535B4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F845-BF16-43EF-9E43-2D71F73D3B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0291F-9841-344A-66B9-CCA13463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39DD3-B498-0BCD-2673-61E4F514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E45-DDBB-4846-9DA0-D66999C2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99E10-6DDB-AB49-0C4A-5BFF0120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F845-BF16-43EF-9E43-2D71F73D3B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43DC5-DF2E-0E50-4323-1FBB4F94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02899-0A63-FEBE-5774-2177889C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E45-DDBB-4846-9DA0-D66999C2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9F2C-6BB1-D9D8-BCEC-D219D06D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9387-688E-9B72-1837-B70A3D61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491AA-6C03-F0DD-CA69-016AD4E00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4F4C-51BD-4685-285B-95486F2B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F845-BF16-43EF-9E43-2D71F73D3B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4C1D0-2BE3-62E6-7984-AE7A1AAF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B69E-1067-D544-D3FD-EAE6416D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E45-DDBB-4846-9DA0-D66999C2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995E-FC36-4B07-2777-5778DB22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93B6C-98AF-3EB7-7C70-0D09BC2C0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2A679-9C5A-5A09-36FE-587D2A9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56337-A11D-6A28-0457-F9E97DB9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F845-BF16-43EF-9E43-2D71F73D3B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1822C-3D1F-CF08-EC87-BDCDE555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97D7-A7D6-F362-8D12-C7F85F9B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2E45-DDBB-4846-9DA0-D66999C2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5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FF6EF-1F07-F707-8D45-CC29C727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D4C00-B3F0-67B8-DCC8-28025B06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1E4E-E5DC-0A85-B3A2-3529BE4F4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FF845-BF16-43EF-9E43-2D71F73D3BA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48EB3-0161-65FF-D6BD-8CC6056CE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C616-21D6-FE77-BBAD-EE20B97FF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2E45-DDBB-4846-9DA0-D66999C2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Бинарный</a:t>
            </a:r>
            <a:r>
              <a:rPr lang="en-US" sz="5400" dirty="0"/>
              <a:t> </a:t>
            </a:r>
            <a:r>
              <a:rPr lang="en-US" sz="5400" dirty="0" err="1"/>
              <a:t>поиск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lambda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1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III: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map, filter, reduce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6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[‘1’, ‘11’, ‘12’, ‘22’, ‘2’, ‘13’, ‘30’, ‘33’]</a:t>
            </a:r>
            <a:r>
              <a:rPr lang="en-US" sz="2400" dirty="0"/>
              <a:t> </a:t>
            </a:r>
            <a:r>
              <a:rPr lang="en-US" sz="3200" dirty="0"/>
              <a:t>- </a:t>
            </a:r>
            <a:r>
              <a:rPr lang="en-US" sz="3200" dirty="0" err="1"/>
              <a:t>Отсортировать</a:t>
            </a:r>
            <a:r>
              <a:rPr lang="en-US" sz="3200" dirty="0"/>
              <a:t> </a:t>
            </a:r>
            <a:r>
              <a:rPr lang="ru-RU" sz="3200" dirty="0"/>
              <a:t>список</a:t>
            </a:r>
            <a:r>
              <a:rPr lang="en-US" sz="3200" dirty="0"/>
              <a:t> </a:t>
            </a:r>
            <a:r>
              <a:rPr lang="en-US" sz="3200" dirty="0" err="1"/>
              <a:t>по</a:t>
            </a:r>
            <a:r>
              <a:rPr lang="en-US" sz="3200" dirty="0"/>
              <a:t> </a:t>
            </a:r>
            <a:r>
              <a:rPr lang="en-US" sz="3200" dirty="0" err="1"/>
              <a:t>возрастанию</a:t>
            </a:r>
            <a:r>
              <a:rPr lang="en-US" sz="3200" dirty="0"/>
              <a:t> </a:t>
            </a:r>
            <a:r>
              <a:rPr lang="en-US" sz="3200" dirty="0" err="1"/>
              <a:t>числовых</a:t>
            </a:r>
            <a:r>
              <a:rPr lang="en-US" sz="3200" dirty="0"/>
              <a:t> </a:t>
            </a:r>
            <a:r>
              <a:rPr lang="en-US" sz="3200" dirty="0" err="1"/>
              <a:t>значений</a:t>
            </a:r>
            <a:r>
              <a:rPr lang="en-US" sz="3200" dirty="0"/>
              <a:t>, </a:t>
            </a:r>
            <a:r>
              <a:rPr lang="en-US" sz="3200" dirty="0" err="1"/>
              <a:t>исключив</a:t>
            </a:r>
            <a:r>
              <a:rPr lang="en-US" sz="3200" dirty="0"/>
              <a:t> </a:t>
            </a:r>
            <a:r>
              <a:rPr lang="en-US" sz="3200" dirty="0" err="1"/>
              <a:t>те</a:t>
            </a:r>
            <a:r>
              <a:rPr lang="en-US" sz="3200" dirty="0"/>
              <a:t>, </a:t>
            </a:r>
            <a:r>
              <a:rPr lang="en-US" sz="3200" dirty="0" err="1"/>
              <a:t>квадраты</a:t>
            </a:r>
            <a:r>
              <a:rPr lang="en-US" sz="3200" dirty="0"/>
              <a:t> </a:t>
            </a:r>
            <a:r>
              <a:rPr lang="en-US" sz="3200" dirty="0" err="1"/>
              <a:t>которых</a:t>
            </a:r>
            <a:r>
              <a:rPr lang="en-US" sz="3200" dirty="0"/>
              <a:t> </a:t>
            </a:r>
            <a:r>
              <a:rPr lang="en-US" sz="3200" dirty="0" err="1"/>
              <a:t>являются</a:t>
            </a:r>
            <a:r>
              <a:rPr lang="en-US" sz="3200" dirty="0"/>
              <a:t> </a:t>
            </a:r>
            <a:r>
              <a:rPr lang="ru-RU" sz="3200" dirty="0"/>
              <a:t>не</a:t>
            </a:r>
            <a:r>
              <a:rPr lang="en-US" sz="3200" dirty="0" err="1"/>
              <a:t>чётными</a:t>
            </a:r>
            <a:r>
              <a:rPr lang="en-US" sz="3200" dirty="0"/>
              <a:t> </a:t>
            </a:r>
            <a:r>
              <a:rPr lang="en-US" sz="3200" dirty="0" err="1"/>
              <a:t>числами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63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670-C43E-4CA4-8597-CF318E86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Хорошая функция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9EC567B-9708-4437-A782-F95DA5C2C2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5947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Бинарный поиск</vt:lpstr>
      <vt:lpstr>Функциональное программирование II: lambda</vt:lpstr>
      <vt:lpstr>Функциональное программирование III: map, filter, reduce</vt:lpstr>
      <vt:lpstr>[‘1’, ‘11’, ‘12’, ‘22’, ‘2’, ‘13’, ‘30’, ‘33’] - Отсортировать список по возрастанию числовых значений, исключив те, квадраты которых являются нечётными числами</vt:lpstr>
      <vt:lpstr>Хорошая функция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Бинарный поиск</dc:title>
  <dc:creator>Mikita Tsiarentsyeu</dc:creator>
  <cp:lastModifiedBy>Mikita Tsiarentsyeu</cp:lastModifiedBy>
  <cp:revision>1</cp:revision>
  <dcterms:created xsi:type="dcterms:W3CDTF">2022-09-13T13:50:27Z</dcterms:created>
  <dcterms:modified xsi:type="dcterms:W3CDTF">2022-09-13T13:51:02Z</dcterms:modified>
</cp:coreProperties>
</file>