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0D-3EA4-BE40-4EC9-5E0645AB8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059D-6D10-D01D-40A6-BCCFDAC31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84F5-3EB7-645A-0D34-C366D4CA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F40C-C2EE-EB98-6FCB-3E5A6EA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C362-F843-0FC7-6C94-26536FB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1AA6-32BC-D3D8-AC17-1B62EDF1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D7E41-4C04-F037-C5E8-C31A1C35F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AE8F-96FF-C781-FF3A-E1DA3267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3AF9-3C17-B1C4-D76C-5E9EBCCB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9EEF2-6705-43FB-D47B-0371465E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C26E-B610-F35B-E28A-36B490298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77CE-AAA4-5F17-7A27-2895B213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7770-1409-E4B5-7512-F4837CA5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3A7E-2087-CACB-8A06-2DD5E56A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45F6-F2B6-12D0-3CB5-4D635E33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5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9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07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91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78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C143-1613-2BD0-C80D-4EEB3DD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6185-9C04-7BED-91F2-CAA41F26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BB03-1134-5127-BF15-0649D55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F8A6-502F-97C1-856E-A283F639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EE3D-34AE-2C2A-053A-19C79C92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8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B7A1-11F1-1B76-5293-DAAE758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D7E0-153F-1DC2-548E-455C0875E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36BD-692B-B494-59C3-B4903173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4330-5008-2419-D790-219D6E45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9649-378C-01D6-9CC7-C97AC60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1C92-E5E6-9B24-837F-ABB2C1CD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4237-B0F9-802A-8497-CA4FF4F2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8B972-1D17-B849-A298-3D0A74835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8664-4072-43FF-DBD8-B36E8481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B5CF9-76EE-07BF-5ED8-B2828FC9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176D3-61E4-F338-5AD5-3B596063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E16-0DC2-8E7D-0949-F38873C8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BED1-C435-62B0-6235-BA67EDBE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715B-A0F2-659D-0C50-96A0E200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BBE7-AF66-2E9F-D0A2-4B4AAA6B3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B4651-B449-D130-089D-237D7936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25408-4318-4C15-51D3-D52BAF84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6AC28-FF48-CD59-0240-D9D76A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C49BA-18D2-5EFE-8244-B9594484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995A-FB77-FF33-A52D-A1009984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73E7-339F-A986-B89B-883873A1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73E09-81C1-6CF9-9D32-D8A456D4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C75ED-89C6-B7E2-C8E8-621348FA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1351A-1F55-50CC-C135-89267603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16669-9B03-A1A2-5A1B-CDC1BEEB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96D3-3404-C507-9582-57519EE1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040-D374-E168-92ED-B39E0353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32F8-65A0-7F7D-847C-152150BC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DC12-37F4-FD5C-EF24-6C9ACC68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96F37-CD8D-7354-9C49-22387340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9D7B-BC5B-827A-E0D2-C5E4CBB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9B265-ECD5-1E62-F03E-93327B88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BDE-808E-98A1-E615-6A5C36A0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5D6B-DD4B-C796-E45B-246C3D5E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DDBD8-4837-86F1-2764-2744DEE3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3F6D2-54F9-82CC-B0DC-DC16E4BE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D404B-9FFD-060F-BA5D-38090957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650D4-57FA-B1B4-4AC8-6095618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2AFA3-12E4-3A3C-BB43-56F67545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0BA05-7FF9-FC1F-59F6-2C534BE91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5956-F712-51CC-7752-339749F94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488F-FD8A-4469-9C19-5C2405F2A82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4A07-87CF-1007-B729-6933EE1A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1644-F558-2274-FCE2-0AB4F157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3AC1-B9F6-4131-AE93-21844B5E3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2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Запуск через </a:t>
            </a:r>
            <a:r>
              <a:rPr lang="en-US" sz="32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45212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static</a:t>
            </a:r>
            <a:r>
              <a:rPr lang="en-US" sz="3200" dirty="0"/>
              <a:t> и </a:t>
            </a:r>
            <a:r>
              <a:rPr lang="en-US" sz="3200" dirty="0" err="1"/>
              <a:t>простейший</a:t>
            </a:r>
            <a:r>
              <a:rPr lang="en-US" sz="3200" dirty="0"/>
              <a:t> </a:t>
            </a:r>
            <a:r>
              <a:rPr lang="en-US" sz="3200" dirty="0" err="1"/>
              <a:t>сайт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django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5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Запуск через VS Code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2022-10-04T12:33:31Z</dcterms:created>
  <dcterms:modified xsi:type="dcterms:W3CDTF">2022-10-04T12:33:51Z</dcterms:modified>
</cp:coreProperties>
</file>