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/>
            <a:t>r – </a:t>
          </a:r>
          <a:r>
            <a:rPr lang="ru-RU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/>
            <a:t>a – </a:t>
          </a:r>
          <a:r>
            <a:rPr lang="ru-RU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/>
            <a:t>t – </a:t>
          </a:r>
          <a:r>
            <a:rPr lang="ru-RU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/>
            <a:t>b – </a:t>
          </a:r>
          <a:r>
            <a:rPr lang="ru-RU" dirty="0">
              <a:latin typeface="Jura" pitchFamily="2" charset="0"/>
              <a:ea typeface="Jura" pitchFamily="2" charset="0"/>
            </a:rPr>
            <a:t>бинарный режим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/>
            <a:t>+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записи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 </a:t>
          </a:r>
          <a:r>
            <a:rPr lang="ru-RU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бинарный режим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+ </a:t>
          </a:r>
          <a:r>
            <a:rPr lang="en-US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sz="2500" kern="1200" dirty="0">
              <a:latin typeface="Jura" pitchFamily="2" charset="0"/>
              <a:ea typeface="Jura" pitchFamily="2" charset="0"/>
            </a:rPr>
            <a:t>/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AA6D-31E0-BD10-ED37-BAFAFDC38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4D05-8819-5B22-85CC-BEE25820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DAD8-158A-71DE-19AE-3D7318C9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BEDD-19F9-CC58-F054-162C585A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B0F1-BF93-8479-B055-9D46427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105A-6A39-511B-894F-DC9E247E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EABCA-F831-180D-09CD-0450F39F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EEC5-36C0-B134-1FE7-61493A3C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A57F-EECD-F91E-DF01-B1C01F56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55BE-F767-7ED8-9CB5-A18D45E9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89306-25A3-D51B-4E0D-8E0F10548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D6E4-B03A-C20F-DAE4-F9EE512D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1CA1-29EE-7CBE-0E61-436DD1BC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6EF1-C28F-2F9A-FBF6-32274228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1B7E-5722-0723-C1D9-5821057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5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9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6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9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1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8488-A869-7FAD-6EC4-8CE49A2F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26F4-1F04-705D-F9D7-817BAF9F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2EB0-F2D5-8218-1D61-F90ACAB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69C4-F5E6-9E83-9AAD-1A28882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4788-F5BE-F2C2-51BA-8DA08C05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2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EC93-2959-18CF-03A7-801A6CE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72B3-0FEC-077D-BD5A-F20649C9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FC0A-D7F8-3662-896A-F712E86E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4278-055B-3D5C-F3A0-553B9F2C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32B1-3CC5-2F46-DFE4-A76E0D73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78B-0BBC-7143-D755-85F541B7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AB01-6AEA-003B-B603-688BD6EB2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97034-DA59-B43D-AE03-A405AA8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FFFF-1FCE-B0C7-A339-6A51DF18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C84A1-6DC5-8DF1-9C75-652F8E5C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A9D3-6B14-5011-EC54-7576F0E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E4BC-B452-9368-3FDD-90D0574A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ED06-B208-9492-E441-AC34AF2C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3E263-3FC0-A312-E08B-85FEE0DB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9CE79-28CB-AFA2-47F6-6A72E6372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956C-E428-D3CD-8546-4C65EEF3C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7015A-F5DB-5CA8-DBF2-89235B34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F93E7-3A7F-0594-85DB-BBF6200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88C81-E9E8-0625-8A0C-C2E2C001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87-5D07-4C1E-692B-F424147E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08D08-4425-414D-8C32-4C0F110F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36956-63A7-C9FA-A891-7AB8A00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62424-1CFB-B6B8-92B2-BA49013D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D44-EFAC-1C8E-D81B-8BDBDB93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673A0-8325-F025-EEB3-B503D3A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25BF-CC36-F402-604C-3B8FAAFF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0C57-4547-71BE-A37D-F9DAEA8B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DA58-9B5F-9BD8-266B-638C1AD6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E795-CCD9-2012-043A-A18E4BA7F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343B6-B76F-230E-6529-0D100F60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F1F1-ABC4-9161-FD03-18F954E7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962E-2132-5AA8-59E6-E50BF7CA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BC81-25BE-04E7-87C7-1891D5A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7A662-DBD0-7131-39BD-05F48934B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9C05F-2C98-A3E4-D6E4-13E7DAD02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CDFBC-BEBF-E2EC-5392-B16B260E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2517-DC88-959D-512D-838764F7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66200-75A9-4AC0-D061-13DDC878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45ADB-1468-BEFE-16E4-DF303E16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2293E-5663-17B0-D140-F6050491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B6AD-62A3-215C-E808-DC495D008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5A80-39D4-4CD8-BEB2-DC178008630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F990-7789-E62D-1B85-853C440B4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B3A3-49C0-F283-929A-E7EF7ABF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5E9A-3B94-45AB-A7B0-80A439A6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Текстовые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csv</a:t>
            </a:r>
            <a:r>
              <a:rPr lang="ru-RU" sz="5400" dirty="0"/>
              <a:t>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бинарные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</a:t>
            </a:r>
            <a:r>
              <a:rPr lang="en-US" sz="5400" cap="non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36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Jura</vt:lpstr>
      <vt:lpstr>Office Theme</vt:lpstr>
      <vt:lpstr>SavonVTI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  <vt:lpstr>Модуль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2022-08-23T13:51:18Z</dcterms:created>
  <dcterms:modified xsi:type="dcterms:W3CDTF">2022-08-23T13:51:39Z</dcterms:modified>
</cp:coreProperties>
</file>