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1" r:id="rId3"/>
    <p:sldId id="372" r:id="rId4"/>
    <p:sldId id="373" r:id="rId5"/>
    <p:sldId id="374" r:id="rId6"/>
    <p:sldId id="379" r:id="rId7"/>
    <p:sldId id="380" r:id="rId8"/>
    <p:sldId id="381" r:id="rId9"/>
    <p:sldId id="382" r:id="rId10"/>
    <p:sldId id="375" r:id="rId11"/>
    <p:sldId id="657" r:id="rId12"/>
    <p:sldId id="383" r:id="rId13"/>
    <p:sldId id="6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Инкапсуляция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Полиморфизм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Наследование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Абстракция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Абстракция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4EA78517-BCFC-4588-B1C8-3C0EDFEF19E2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Инкапсуляция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ADABF42-0831-4B0D-ADB9-F59AFF9543F0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Наследование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33B5989D-03A8-4D5B-A299-BEE7CB68B2AA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Полиморфизм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8BCB-4F41-BE5F-9795-4905F3893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D7492-53E9-8A16-798B-B88922A83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9CD6C-91A8-2B7B-4398-E4DA2888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7A1-15D2-436C-9883-1670C5CE9C7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D281-522E-6A1F-952A-AC9A01D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7F24-4B21-92F9-8884-3422C544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6D0D-1605-4D0D-B038-E9069AFB2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7FA5-0B24-1F31-2CE2-6D806B99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801A6-16F0-EFF7-75E6-D0411F62D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7B56E-D4C6-95C0-1DB3-FA9693B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7A1-15D2-436C-9883-1670C5CE9C7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29F5-963D-6D32-4E1A-D755FD2E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8663E-21BC-D808-1C76-A439ABF2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6D0D-1605-4D0D-B038-E9069AFB2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24C7F-544F-376E-14A8-D8E06E6C1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EDEC4-CCE3-9EE2-08C0-2FD28A696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ED96-6BF0-C7A0-94E4-772ABBB5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7A1-15D2-436C-9883-1670C5CE9C7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86F1-A635-A536-BAE2-44DB923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1509-40B1-EDCA-26AD-211A2A15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6D0D-1605-4D0D-B038-E9069AFB2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23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5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03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4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87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89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01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5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4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CFA4-C70C-E329-AEB3-66A32A5F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B866-2D4C-FEA0-6D9F-6FA3AF0E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5862-361B-0A2D-9D3A-8B0BD360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7A1-15D2-436C-9883-1670C5CE9C7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7A1AC-40DB-FFA9-909F-27B5E253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5E1C-CC95-ED79-2460-304412FF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6D0D-1605-4D0D-B038-E9069AFB2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56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373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792F-66AC-D19B-20D2-1A4D9E22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4B9B-12D3-265B-DFB5-5C56BA55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4851-4A26-2FD9-63A7-F0201BFA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7A1-15D2-436C-9883-1670C5CE9C7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F7C2-D1B7-3B32-2ADD-63124373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E83B-3F4F-92C2-293B-BADE3C81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6D0D-1605-4D0D-B038-E9069AFB2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4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79F3-281A-7869-D486-EEDEBBCA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42AB-1EFD-6925-307C-B329BFEB5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4106B-939C-0359-EFFB-3EA4C5712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65A1-0A23-0DCC-A4C4-661BAA95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7A1-15D2-436C-9883-1670C5CE9C7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6A84-716F-FF76-09C2-A2BD7000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F4B09-383C-7E64-CC09-7617AC6A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6D0D-1605-4D0D-B038-E9069AFB2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3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876E-BEE7-4BE2-8652-7F096CDE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13DDB-8BA6-BAE0-41DC-7E0C3AD0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1BF11-D9F9-9170-7E6B-34EFCF586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DE209-6769-C3D8-BC1E-E2B6D0D11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58E6F-838E-28F8-67E1-F6DB21C33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7CAD7-7FAF-2DDB-414C-8E178B77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7A1-15D2-436C-9883-1670C5CE9C7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1FADC-8316-BE82-2196-717C69B3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DDAA6-E042-1E36-956F-F6E2B60E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6D0D-1605-4D0D-B038-E9069AFB2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5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656B-0D32-386D-C18D-C26D8A81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6C5E6-F2FB-C7C4-B5F8-BFE0990A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7A1-15D2-436C-9883-1670C5CE9C7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B198D-062B-AA03-11BA-C57C29D2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BC37A-2401-10EA-6880-978E4EF2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6D0D-1605-4D0D-B038-E9069AFB2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0117B-4E29-E4D8-6CDC-7B6235C9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7A1-15D2-436C-9883-1670C5CE9C7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98DA4-A19C-B0E5-35EA-8381DB1D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D26B-E6DE-56DC-7193-ECB1BC60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6D0D-1605-4D0D-B038-E9069AFB2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3FCC-775E-66DB-BF71-FA5DFBDC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D63D-212D-C74F-DAB5-CA81CFA8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4E370-7E59-4E0C-8AFC-0467C29E6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560D1-BA72-1DDE-4D09-798AF364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7A1-15D2-436C-9883-1670C5CE9C7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0E86B-F8A6-62A4-C5BF-6F798531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19239-4346-0740-35B8-F09D77D6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6D0D-1605-4D0D-B038-E9069AFB2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8EA3-561E-8067-9202-8BB9B63B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998C3-871C-993F-6E28-B78C28DAF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13560-F399-22A7-51DE-42B5D2D26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8D7C3-199F-80E7-D54B-3727CDF2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7A1-15D2-436C-9883-1670C5CE9C7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B2A33-46B4-8EE2-B50F-7419EF86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61B22-2BC5-B161-22CA-3053A585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6D0D-1605-4D0D-B038-E9069AFB2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1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5BB56-2050-218A-0AFB-6C0B840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CD700-F1FE-36A8-5104-23F60799E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EE8AC-DD5D-1919-20B0-87CAD35A3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B7A1-15D2-436C-9883-1670C5CE9C7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FCBEB-261F-0DC6-FB62-9797698E5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2D98-5675-F767-C868-5A87876FF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6D0D-1605-4D0D-B038-E9069AFB2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0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4A587C-CDF6-4028-A1E7-CA445212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Принципы ООП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E702662-BD0A-482D-B4D8-2FF99306F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D1295AB-2847-4C7A-A324-548C171B84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71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Доступ к атрибутам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6705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Специальный метод, описывающий логику создания нового экземпляра класса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объявление конструктора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,name,job,salary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заполнение атрибутов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.job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job				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salary</a:t>
            </a:r>
          </a:p>
        </p:txBody>
      </p:sp>
    </p:spTree>
    <p:extLst>
      <p:ext uri="{BB962C8B-B14F-4D97-AF65-F5344CB8AC3E}">
        <p14:creationId xmlns:p14="http://schemas.microsoft.com/office/powerpoint/2010/main" val="323945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Или проперти, унифицированный способ описания логики присваивания и получения значений аттрибута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self.__</a:t>
            </a:r>
            <a:r>
              <a:rPr lang="en-US" sz="145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return self.__</a:t>
            </a:r>
            <a:r>
              <a:rPr lang="en-US" sz="145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self.__</a:t>
            </a:r>
            <a:r>
              <a:rPr lang="en-US" sz="145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name =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property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 =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"Louis"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p.name = </a:t>
            </a:r>
            <a:r>
              <a:rPr lang="en-US" sz="145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 the XVI, if I may"</a:t>
            </a:r>
          </a:p>
          <a:p>
            <a:pPr marL="0" indent="0">
              <a:buNone/>
            </a:pP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(p.name)</a:t>
            </a:r>
          </a:p>
        </p:txBody>
      </p:sp>
    </p:spTree>
    <p:extLst>
      <p:ext uri="{BB962C8B-B14F-4D97-AF65-F5344CB8AC3E}">
        <p14:creationId xmlns:p14="http://schemas.microsoft.com/office/powerpoint/2010/main" val="2945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Абстракция подразумевает, что в чертёж объекта попадают только необходимые для работы программы характеристики, при этом внутренняя структура объекта скрывается (с логической точки зрения) от пользователя, который может оперировать только высокоуровневыми понятиями объекта и набором его поведений.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5DAC29-9A92-4CE0-9F0A-FBCF1E7A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Диаграмма</a:t>
            </a:r>
            <a:r>
              <a:rPr lang="en-US" sz="3200" dirty="0"/>
              <a:t> </a:t>
            </a:r>
            <a:r>
              <a:rPr lang="en-US" sz="3200" dirty="0" err="1"/>
              <a:t>классов</a:t>
            </a:r>
            <a:endParaRPr lang="en-US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74051A60-BC31-4CCD-81A7-B5FE1CFBB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336800"/>
            <a:ext cx="2813050" cy="1500293"/>
          </a:xfrm>
        </p:spPr>
      </p:pic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85B9E9-08CE-4307-99AD-C649221BA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27314"/>
            <a:ext cx="6858000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5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br>
              <a:rPr lang="ru-RU" sz="3200" dirty="0"/>
            </a:br>
            <a:r>
              <a:rPr lang="ru-RU" sz="3200" dirty="0"/>
              <a:t>Представление реального объекта «</a:t>
            </a:r>
            <a:r>
              <a:rPr lang="ru-RU" sz="3200" b="1" dirty="0"/>
              <a:t>человек</a:t>
            </a:r>
            <a:r>
              <a:rPr lang="ru-RU" sz="3200" dirty="0"/>
              <a:t>» как субъекта:</a:t>
            </a:r>
            <a:br>
              <a:rPr lang="ru-RU" sz="3200" dirty="0"/>
            </a:br>
            <a:r>
              <a:rPr lang="ru-RU" sz="3200" dirty="0"/>
              <a:t>- </a:t>
            </a:r>
            <a:r>
              <a:rPr lang="ru-RU" sz="3200" cap="none" dirty="0"/>
              <a:t>платёжной системы</a:t>
            </a:r>
            <a:br>
              <a:rPr lang="ru-RU" sz="3200" cap="none" dirty="0"/>
            </a:br>
            <a:r>
              <a:rPr lang="ru-RU" sz="3200" cap="none" dirty="0"/>
              <a:t>- почтовой службы</a:t>
            </a:r>
            <a:br>
              <a:rPr lang="ru-RU" sz="3200" cap="none" dirty="0"/>
            </a:br>
            <a:r>
              <a:rPr lang="ru-RU" sz="3200" cap="none" dirty="0"/>
              <a:t>- учебного процесса</a:t>
            </a:r>
            <a:br>
              <a:rPr lang="ru-RU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806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5812-A26B-4C2E-ADFB-F96D706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8AAC3B9-4D1C-4511-8305-945155B4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Инструкция 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Присваивания внутри инструкции </a:t>
            </a:r>
            <a:r>
              <a:rPr lang="en-US" sz="2000" dirty="0"/>
              <a:t>class </a:t>
            </a:r>
            <a:r>
              <a:rPr lang="ru-RU" sz="2000" dirty="0"/>
              <a:t>создают атрибуты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7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670-D615-45C7-BE7F-E8FA239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B8241-8369-4359-8314-E4CC6266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08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DataPrinter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data = "test"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класса</a:t>
            </a: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метод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	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update_data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Аргумент </a:t>
            </a:r>
            <a:r>
              <a:rPr lang="en-US" dirty="0"/>
              <a:t>self </a:t>
            </a:r>
            <a:r>
              <a:rPr lang="ru-RU" dirty="0"/>
              <a:t>позволяет получить доступ к конкретному экземпляру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9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Простейшие классы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4219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Принципы ООП</vt:lpstr>
      <vt:lpstr>Абстракция </vt:lpstr>
      <vt:lpstr>Диаграмма классов</vt:lpstr>
      <vt:lpstr> Представление реального объекта «человек» как субъекта: - платёжной системы - почтовой службы - учебного процесса </vt:lpstr>
      <vt:lpstr>Класс </vt:lpstr>
      <vt:lpstr>Экземпляр класса</vt:lpstr>
      <vt:lpstr>Синтаксис </vt:lpstr>
      <vt:lpstr>Простейшие классы</vt:lpstr>
      <vt:lpstr>Инкапсуляция </vt:lpstr>
      <vt:lpstr>Доступ к атрибутам</vt:lpstr>
      <vt:lpstr>Конструктор </vt:lpstr>
      <vt:lpstr>Свойства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ООП</dc:title>
  <dc:creator>Mikita Tsiarentsyeu</dc:creator>
  <cp:lastModifiedBy>Mikita Tsiarentsyeu</cp:lastModifiedBy>
  <cp:revision>1</cp:revision>
  <dcterms:created xsi:type="dcterms:W3CDTF">2022-09-29T12:44:36Z</dcterms:created>
  <dcterms:modified xsi:type="dcterms:W3CDTF">2022-09-29T12:44:57Z</dcterms:modified>
</cp:coreProperties>
</file>