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39" r:id="rId3"/>
    <p:sldId id="441" r:id="rId4"/>
    <p:sldId id="440" r:id="rId5"/>
    <p:sldId id="442" r:id="rId6"/>
    <p:sldId id="443" r:id="rId7"/>
    <p:sldId id="444" r:id="rId8"/>
    <p:sldId id="445" r:id="rId9"/>
    <p:sldId id="446" r:id="rId10"/>
    <p:sldId id="447" r:id="rId11"/>
    <p:sldId id="355" r:id="rId12"/>
    <p:sldId id="356" r:id="rId13"/>
    <p:sldId id="358" r:id="rId14"/>
    <p:sldId id="359" r:id="rId15"/>
    <p:sldId id="3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</a:t>
          </a:r>
          <a:r>
            <a:rPr lang="en-US" dirty="0">
              <a:latin typeface="Jura" pitchFamily="2" charset="0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dirty="0">
              <a:latin typeface="Jura" pitchFamily="2" charset="0"/>
              <a:ea typeface="Jura" pitchFamily="2" charset="0"/>
            </a:rPr>
            <a:t>.</a:t>
          </a:r>
          <a:r>
            <a:rPr lang="en-US" dirty="0" err="1">
              <a:latin typeface="Jura" pitchFamily="2" charset="0"/>
              <a:ea typeface="Jura" pitchFamily="2" charset="0"/>
            </a:rPr>
            <a:t>pth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Директория </a:t>
          </a:r>
          <a:r>
            <a:rPr lang="en-US" dirty="0">
              <a:latin typeface="Jura" pitchFamily="2" charset="0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889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52845"/>
        <a:ext cx="9990489" cy="627655"/>
      </dsp:txXfrm>
    </dsp:sp>
    <dsp:sp modelId="{C4DFB42E-1654-44E0-9740-0ED7624BD8F6}">
      <dsp:nvSpPr>
        <dsp:cNvPr id="0" name=""/>
        <dsp:cNvSpPr/>
      </dsp:nvSpPr>
      <dsp:spPr>
        <a:xfrm>
          <a:off x="0" y="797975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831930"/>
        <a:ext cx="9990489" cy="627655"/>
      </dsp:txXfrm>
    </dsp:sp>
    <dsp:sp modelId="{B0673193-A57B-4480-A2F7-C992D5661E7B}">
      <dsp:nvSpPr>
        <dsp:cNvPr id="0" name=""/>
        <dsp:cNvSpPr/>
      </dsp:nvSpPr>
      <dsp:spPr>
        <a:xfrm>
          <a:off x="0" y="157706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sp:txBody>
      <dsp:txXfrm>
        <a:off x="33955" y="1611015"/>
        <a:ext cx="9990489" cy="627655"/>
      </dsp:txXfrm>
    </dsp:sp>
    <dsp:sp modelId="{86556A19-620E-4B29-BEA5-284AC42218AE}">
      <dsp:nvSpPr>
        <dsp:cNvPr id="0" name=""/>
        <dsp:cNvSpPr/>
      </dsp:nvSpPr>
      <dsp:spPr>
        <a:xfrm>
          <a:off x="0" y="2356146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освобождение ресурсов</a:t>
          </a:r>
        </a:p>
      </dsp:txBody>
      <dsp:txXfrm>
        <a:off x="33955" y="2390101"/>
        <a:ext cx="9990489" cy="627655"/>
      </dsp:txXfrm>
    </dsp:sp>
    <dsp:sp modelId="{ABC5674E-D387-4CFB-B711-69004E46ECCF}">
      <dsp:nvSpPr>
        <dsp:cNvPr id="0" name=""/>
        <dsp:cNvSpPr/>
      </dsp:nvSpPr>
      <dsp:spPr>
        <a:xfrm>
          <a:off x="0" y="3135231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3955" y="3169186"/>
        <a:ext cx="9990489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53917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605142"/>
        <a:ext cx="6726066" cy="1219415"/>
      </dsp:txXfrm>
    </dsp:sp>
    <dsp:sp modelId="{C4DFB42E-1654-44E0-9740-0ED7624BD8F6}">
      <dsp:nvSpPr>
        <dsp:cNvPr id="0" name=""/>
        <dsp:cNvSpPr/>
      </dsp:nvSpPr>
      <dsp:spPr>
        <a:xfrm>
          <a:off x="0" y="1991325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2057292"/>
        <a:ext cx="6726066" cy="1219415"/>
      </dsp:txXfrm>
    </dsp:sp>
    <dsp:sp modelId="{B0673193-A57B-4480-A2F7-C992D5661E7B}">
      <dsp:nvSpPr>
        <dsp:cNvPr id="0" name=""/>
        <dsp:cNvSpPr/>
      </dsp:nvSpPr>
      <dsp:spPr>
        <a:xfrm>
          <a:off x="0" y="3443474"/>
          <a:ext cx="6858000" cy="13513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5967" y="3509441"/>
        <a:ext cx="6726066" cy="1219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1737" y="1552652"/>
          <a:ext cx="2658503" cy="87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Поиск файла модуля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181737" y="1552652"/>
        <a:ext cx="2658503" cy="876097"/>
      </dsp:txXfrm>
    </dsp:sp>
    <dsp:sp modelId="{D455E159-1F0D-4661-9400-0CA1C2120FF6}">
      <dsp:nvSpPr>
        <dsp:cNvPr id="0" name=""/>
        <dsp:cNvSpPr/>
      </dsp:nvSpPr>
      <dsp:spPr>
        <a:xfrm>
          <a:off x="178716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26746" y="990137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682019" y="1049349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978079" y="723683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362958" y="60525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836655" y="812501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132716" y="96053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547201" y="128619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724837" y="1611865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185322" y="990137"/>
          <a:ext cx="543784" cy="5437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30685" y="2115168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08322" y="2381622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52413" y="2618471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274140" y="3003350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392564" y="2618471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688625" y="3032956"/>
          <a:ext cx="211471" cy="211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1955079" y="2559259"/>
          <a:ext cx="483364" cy="4833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606413" y="2440834"/>
          <a:ext cx="332312" cy="33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2938726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3914681" y="1049762"/>
          <a:ext cx="2661697" cy="1863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Компиляция (при необходимости)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14681" y="1049762"/>
        <a:ext cx="2661697" cy="1863188"/>
      </dsp:txXfrm>
    </dsp:sp>
    <dsp:sp modelId="{D22EFF33-D8FD-4C76-867C-88AA24D39C6E}">
      <dsp:nvSpPr>
        <dsp:cNvPr id="0" name=""/>
        <dsp:cNvSpPr/>
      </dsp:nvSpPr>
      <dsp:spPr>
        <a:xfrm>
          <a:off x="6576379" y="1048857"/>
          <a:ext cx="975955" cy="1863206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7658803" y="894878"/>
          <a:ext cx="2262443" cy="22624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Jura" pitchFamily="2" charset="0"/>
              <a:ea typeface="Jura" pitchFamily="2" charset="0"/>
            </a:rPr>
            <a:t>Выполнение кода модуля, для создания его объектов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7990130" y="1226205"/>
        <a:ext cx="1599789" cy="1599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программы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Директории стандартных библиотек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Содержимое любых файлов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.</a:t>
          </a:r>
          <a:r>
            <a:rPr lang="en-US" sz="2500" kern="1200" dirty="0" err="1">
              <a:latin typeface="Jura" pitchFamily="2" charset="0"/>
              <a:ea typeface="Jura" pitchFamily="2" charset="0"/>
            </a:rPr>
            <a:t>pth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Директория </a:t>
          </a:r>
          <a:r>
            <a:rPr lang="en-US" sz="2500" kern="1200" dirty="0">
              <a:latin typeface="Jura" pitchFamily="2" charset="0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ABF8-154B-6EBC-A042-D35F4521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FE5C4-A092-789C-A77A-BFA006F4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F223-6B3F-4D75-5A25-9335BB2B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093D-0326-560F-48DF-F5AF96E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70EB-F49A-ABB0-01D8-05F0A7A9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16E-CCA3-72C9-DCF7-A07B635A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C17AD-9DB1-5A6A-2285-46765A4E0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90E0-186D-356F-0A70-06B34B58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3C91-DF9D-7E35-00BB-2DB922C9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4CBE-4096-E5F1-100D-54290655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14884-35FA-A149-6976-08EAD74AB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CB0C3-E0BD-FD92-2D8A-3FBB515C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3B570-3D89-E704-4A03-D3ED516C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9E91-9451-5B8A-0D29-97A9FC43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5FE0-CE2F-C1E0-2EB4-64F734FE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72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67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32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0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95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25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44B1-2776-A47B-860F-E575334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3694-6846-47D7-EE2B-76746F4B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A5E01-0126-6A9D-1AA1-B8368C10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91D2-B6D0-019E-208C-762A2EB6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2DB84-6835-41D1-EBD7-30159434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3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87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FFD4-D21A-614D-D9FE-65FC283E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026C1-B8C3-63F8-D397-A5221BAD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8F2EC-DD52-A1C2-24F6-0708E5AF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70EF-5FB0-F601-3F6F-545C53E9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4A61-4187-38E8-82C2-16241B44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11C9-5163-4C28-33F7-1C182298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20C6-BBF2-E7E8-AB0C-2EE9A3B19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49985-836F-C9E3-F367-37A6B7EB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CD379-55B8-5A5D-D55A-AD11E59B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76ACB-A09A-D6FF-D35B-3457CDE0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9EBE-7FFC-8229-85CD-CA6F5148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A7F7-9A14-76B3-C37F-639389C6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0380-8E48-2517-24F8-D4105753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1689-6D39-D826-BC37-722C5908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F6133-CFE0-9A13-2156-09F299F9A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A0A32-229E-05CB-1FFA-D15314CC3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2A28-B074-225E-974C-DE46986D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32F61-4C2F-1CA3-CBDE-B145625F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F8443-9F09-D634-074B-C49846E8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B702-41F6-F9BE-F38D-A7D25483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9EDC-208D-8D8B-679F-2D42E636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20CF2-C84A-8BB4-0667-C3DB61AD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F8840-F9D8-61F0-7FEF-65414F8A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A9201-6942-6FE0-1F30-77E84CAE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C2DF1-E280-61BA-BF46-359414D5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6463-66A8-3A31-6D62-793F4F1E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EA60-0CDE-6C7F-D6E8-0CED8E09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F2BC-4453-2DDE-8DEE-9C204C4D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5D44B-EB32-3058-5ADC-5BC3E398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1096B-5638-B969-C07E-E6F467E9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8F93-81F8-B33C-53ED-76EF8144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9217D-468B-D10D-14BB-2B28F2BE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0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4C51-77CC-E7EE-DF94-0DC7FBE3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A46E9-EF46-4595-7A43-0B6DE11AA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7401E-9BF0-8092-326E-4EB5FC45F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9FCE-4606-988A-0902-EE753F5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1CB28-1426-3FD5-FFEA-CC0CEABE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B02C-0F6B-7FE0-3A27-BBD868D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6330B-1E98-24FF-DF2D-63EDA843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2420-8BDF-0D8C-8F45-7A679E97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4CF5-9224-6230-3BBC-6CFA9DF1F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6E43-DCDA-4501-85C0-44EBDD2D115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B0D1-CEA3-B438-46CD-A004AE83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C641-DAB7-E2DB-84B1-A2F8BC468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E39E-611A-4100-8A51-24D2832F5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6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1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4616D3-D8B6-418C-BC01-637B2EFF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7C89B-5733-46BE-9B4E-FFAF8E9D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8509F-58DC-4EFB-8161-92F852FE74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7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08C49-85E4-4A5B-B84A-BD27E49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A20E1-744A-4BAC-BE5F-5F56C084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Обычно всё заканчивается либо на первом, либо на третьем шаге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FD15BA-8583-4926-838F-6DB2E6A01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48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4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всего модуля в 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ru-RU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np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модуля 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np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модуля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переменную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array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объекта из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модуля в переменную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</a:t>
            </a:r>
            <a:endParaRPr lang="en-US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3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*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подключение копий всех глобальных </a:t>
            </a:r>
            <a:r>
              <a:rPr lang="en-US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ru-RU" sz="34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объектов из </a:t>
            </a:r>
            <a:r>
              <a:rPr lang="en-US" sz="3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numpy</a:t>
            </a:r>
            <a:endParaRPr lang="ru-RU" sz="34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Модуль можно подключать в любом месте программы, но лучше собирать все инструкции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import</a:t>
            </a:r>
            <a:r>
              <a:rPr lang="en-US" sz="1800" dirty="0"/>
              <a:t> </a:t>
            </a:r>
            <a:r>
              <a:rPr lang="ru-RU" sz="1800" dirty="0"/>
              <a:t>в начале файла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56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19DAA-F396-47C1-AEA4-361B1EF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D2E7EE-BA3E-416B-9C5A-CF79192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9C322-D0BA-4FD1-AF47-41E47825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2000" dirty="0"/>
              <a:t>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2000" dirty="0"/>
              <a:t>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94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исключений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occurred’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 = 1</a:t>
            </a: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40358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события исключения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6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Освобождение памяти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 = [1,2,3,4,5]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6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 l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освобождение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14405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встроенных исключений мало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Exception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__str__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something went wrong"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endParaRPr lang="en-US" sz="24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Готов ко всему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произошёл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или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присваивание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 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переменной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выполняетя всегда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3748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Исключения на практике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639503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Когда встроенных исключений мало</vt:lpstr>
      <vt:lpstr>Готов ко всему</vt:lpstr>
      <vt:lpstr>Исключения на практике</vt:lpstr>
      <vt:lpstr>модули</vt:lpstr>
      <vt:lpstr>Модуль</vt:lpstr>
      <vt:lpstr>Импорт</vt:lpstr>
      <vt:lpstr>Поиск модуля</vt:lpstr>
      <vt:lpstr>Синтаксис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2022-09-15T13:51:19Z</dcterms:created>
  <dcterms:modified xsi:type="dcterms:W3CDTF">2022-09-15T13:52:01Z</dcterms:modified>
</cp:coreProperties>
</file>