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98" r:id="rId3"/>
    <p:sldId id="299" r:id="rId4"/>
    <p:sldId id="300" r:id="rId5"/>
    <p:sldId id="301" r:id="rId6"/>
    <p:sldId id="302" r:id="rId7"/>
    <p:sldId id="303" r:id="rId8"/>
    <p:sldId id="655" r:id="rId9"/>
    <p:sldId id="304" r:id="rId10"/>
    <p:sldId id="30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Коллекции" id="{1A4A4A1D-8482-48C0-ABC9-65A678C3BB53}">
          <p14:sldIdLst>
            <p14:sldId id="298"/>
            <p14:sldId id="299"/>
            <p14:sldId id="300"/>
            <p14:sldId id="301"/>
            <p14:sldId id="302"/>
            <p14:sldId id="303"/>
            <p14:sldId id="655"/>
            <p14:sldId id="304"/>
            <p14:sldId id="305"/>
          </p14:sldIdLst>
        </p14:section>
        <p14:section name="Default Section" id="{35552A98-1188-4265-9F57-41191FE38E46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623AE9-2E16-4569-8880-EACCBDB4D8E0}" type="doc">
      <dgm:prSet loTypeId="urn:microsoft.com/office/officeart/2005/8/layout/pyramid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D367357B-F405-4C78-AA0E-FEE935E19A91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изменяемый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1F23B008-F68F-406B-A953-606C824F4346}" type="parTrans" cxnId="{602C3D9B-44C0-4359-8F64-3137E9C36082}">
      <dgm:prSet/>
      <dgm:spPr/>
      <dgm:t>
        <a:bodyPr/>
        <a:lstStyle/>
        <a:p>
          <a:endParaRPr lang="en-US"/>
        </a:p>
      </dgm:t>
    </dgm:pt>
    <dgm:pt modelId="{99A8DBE6-3354-439E-8579-EF8EDFFC412D}" type="sibTrans" cxnId="{602C3D9B-44C0-4359-8F64-3137E9C36082}">
      <dgm:prSet/>
      <dgm:spPr/>
      <dgm:t>
        <a:bodyPr/>
        <a:lstStyle/>
        <a:p>
          <a:endParaRPr lang="en-US"/>
        </a:p>
      </dgm:t>
    </dgm:pt>
    <dgm:pt modelId="{5F10AE9E-950C-456F-8016-8DBE3D19E196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безразмерный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36890DC8-F188-480E-8A4C-8896A2F64C0B}" type="parTrans" cxnId="{50565772-607D-4B8F-B383-C503D745D2DE}">
      <dgm:prSet/>
      <dgm:spPr/>
      <dgm:t>
        <a:bodyPr/>
        <a:lstStyle/>
        <a:p>
          <a:endParaRPr lang="en-US"/>
        </a:p>
      </dgm:t>
    </dgm:pt>
    <dgm:pt modelId="{7A31F7FA-5186-45AC-964A-3FFCF208AA3D}" type="sibTrans" cxnId="{50565772-607D-4B8F-B383-C503D745D2DE}">
      <dgm:prSet/>
      <dgm:spPr/>
      <dgm:t>
        <a:bodyPr/>
        <a:lstStyle/>
        <a:p>
          <a:endParaRPr lang="en-US"/>
        </a:p>
      </dgm:t>
    </dgm:pt>
    <dgm:pt modelId="{3F8F5B35-AB2F-4FD4-8792-4FFEDFD2A0A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позиционно упорядоченный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A92053C-AA16-4BC6-99EB-E48BB43704E1}" type="parTrans" cxnId="{E6147717-744A-4CDC-8F7B-5B9F1EDAE20D}">
      <dgm:prSet/>
      <dgm:spPr/>
      <dgm:t>
        <a:bodyPr/>
        <a:lstStyle/>
        <a:p>
          <a:endParaRPr lang="en-US"/>
        </a:p>
      </dgm:t>
    </dgm:pt>
    <dgm:pt modelId="{D74E819A-F06C-4291-A716-E189CFF31FAC}" type="sibTrans" cxnId="{E6147717-744A-4CDC-8F7B-5B9F1EDAE20D}">
      <dgm:prSet/>
      <dgm:spPr/>
      <dgm:t>
        <a:bodyPr/>
        <a:lstStyle/>
        <a:p>
          <a:endParaRPr lang="en-US"/>
        </a:p>
      </dgm:t>
    </dgm:pt>
    <dgm:pt modelId="{42B705F9-9ABB-47B2-8BB1-A8387ED4F2FD}" type="pres">
      <dgm:prSet presAssocID="{B7623AE9-2E16-4569-8880-EACCBDB4D8E0}" presName="compositeShape" presStyleCnt="0">
        <dgm:presLayoutVars>
          <dgm:dir/>
          <dgm:resizeHandles/>
        </dgm:presLayoutVars>
      </dgm:prSet>
      <dgm:spPr/>
    </dgm:pt>
    <dgm:pt modelId="{F3D3AC1C-EC78-4BC8-8FB4-950B7FFD6719}" type="pres">
      <dgm:prSet presAssocID="{B7623AE9-2E16-4569-8880-EACCBDB4D8E0}" presName="pyramid" presStyleLbl="node1" presStyleIdx="0" presStyleCnt="1"/>
      <dgm:spPr/>
    </dgm:pt>
    <dgm:pt modelId="{6D1B239A-C5B3-4140-8E09-40821AF359B9}" type="pres">
      <dgm:prSet presAssocID="{B7623AE9-2E16-4569-8880-EACCBDB4D8E0}" presName="theList" presStyleCnt="0"/>
      <dgm:spPr/>
    </dgm:pt>
    <dgm:pt modelId="{2D0C62D9-367A-432A-890F-7BEF027FC2FB}" type="pres">
      <dgm:prSet presAssocID="{D367357B-F405-4C78-AA0E-FEE935E19A91}" presName="aNode" presStyleLbl="fgAcc1" presStyleIdx="0" presStyleCnt="3">
        <dgm:presLayoutVars>
          <dgm:bulletEnabled val="1"/>
        </dgm:presLayoutVars>
      </dgm:prSet>
      <dgm:spPr/>
    </dgm:pt>
    <dgm:pt modelId="{56904E92-DEEA-4014-8D78-0F228389C903}" type="pres">
      <dgm:prSet presAssocID="{D367357B-F405-4C78-AA0E-FEE935E19A91}" presName="aSpace" presStyleCnt="0"/>
      <dgm:spPr/>
    </dgm:pt>
    <dgm:pt modelId="{573EF314-DC18-4C77-9CB0-6A589C9BE428}" type="pres">
      <dgm:prSet presAssocID="{5F10AE9E-950C-456F-8016-8DBE3D19E196}" presName="aNode" presStyleLbl="fgAcc1" presStyleIdx="1" presStyleCnt="3">
        <dgm:presLayoutVars>
          <dgm:bulletEnabled val="1"/>
        </dgm:presLayoutVars>
      </dgm:prSet>
      <dgm:spPr/>
    </dgm:pt>
    <dgm:pt modelId="{DE458B07-0C7F-439A-9A9C-BDC315D61946}" type="pres">
      <dgm:prSet presAssocID="{5F10AE9E-950C-456F-8016-8DBE3D19E196}" presName="aSpace" presStyleCnt="0"/>
      <dgm:spPr/>
    </dgm:pt>
    <dgm:pt modelId="{3655CA42-AE56-4B5D-ACBC-CF3F4C4A26E3}" type="pres">
      <dgm:prSet presAssocID="{3F8F5B35-AB2F-4FD4-8792-4FFEDFD2A0AB}" presName="aNode" presStyleLbl="fgAcc1" presStyleIdx="2" presStyleCnt="3">
        <dgm:presLayoutVars>
          <dgm:bulletEnabled val="1"/>
        </dgm:presLayoutVars>
      </dgm:prSet>
      <dgm:spPr/>
    </dgm:pt>
    <dgm:pt modelId="{A62BF1BC-2165-4EFA-BD73-ED6AB5DCE1B2}" type="pres">
      <dgm:prSet presAssocID="{3F8F5B35-AB2F-4FD4-8792-4FFEDFD2A0AB}" presName="aSpace" presStyleCnt="0"/>
      <dgm:spPr/>
    </dgm:pt>
  </dgm:ptLst>
  <dgm:cxnLst>
    <dgm:cxn modelId="{7381B404-CD3F-4708-B728-A32660535BF6}" type="presOf" srcId="{D367357B-F405-4C78-AA0E-FEE935E19A91}" destId="{2D0C62D9-367A-432A-890F-7BEF027FC2FB}" srcOrd="0" destOrd="0" presId="urn:microsoft.com/office/officeart/2005/8/layout/pyramid2"/>
    <dgm:cxn modelId="{7880590A-25FD-4190-BA4A-7ED83DAE3395}" type="presOf" srcId="{3F8F5B35-AB2F-4FD4-8792-4FFEDFD2A0AB}" destId="{3655CA42-AE56-4B5D-ACBC-CF3F4C4A26E3}" srcOrd="0" destOrd="0" presId="urn:microsoft.com/office/officeart/2005/8/layout/pyramid2"/>
    <dgm:cxn modelId="{E6147717-744A-4CDC-8F7B-5B9F1EDAE20D}" srcId="{B7623AE9-2E16-4569-8880-EACCBDB4D8E0}" destId="{3F8F5B35-AB2F-4FD4-8792-4FFEDFD2A0AB}" srcOrd="2" destOrd="0" parTransId="{FA92053C-AA16-4BC6-99EB-E48BB43704E1}" sibTransId="{D74E819A-F06C-4291-A716-E189CFF31FAC}"/>
    <dgm:cxn modelId="{50565772-607D-4B8F-B383-C503D745D2DE}" srcId="{B7623AE9-2E16-4569-8880-EACCBDB4D8E0}" destId="{5F10AE9E-950C-456F-8016-8DBE3D19E196}" srcOrd="1" destOrd="0" parTransId="{36890DC8-F188-480E-8A4C-8896A2F64C0B}" sibTransId="{7A31F7FA-5186-45AC-964A-3FFCF208AA3D}"/>
    <dgm:cxn modelId="{3099CB72-9C1F-49BB-8756-72E50C852F18}" type="presOf" srcId="{5F10AE9E-950C-456F-8016-8DBE3D19E196}" destId="{573EF314-DC18-4C77-9CB0-6A589C9BE428}" srcOrd="0" destOrd="0" presId="urn:microsoft.com/office/officeart/2005/8/layout/pyramid2"/>
    <dgm:cxn modelId="{602C3D9B-44C0-4359-8F64-3137E9C36082}" srcId="{B7623AE9-2E16-4569-8880-EACCBDB4D8E0}" destId="{D367357B-F405-4C78-AA0E-FEE935E19A91}" srcOrd="0" destOrd="0" parTransId="{1F23B008-F68F-406B-A953-606C824F4346}" sibTransId="{99A8DBE6-3354-439E-8579-EF8EDFFC412D}"/>
    <dgm:cxn modelId="{59172DC2-8CDF-4E04-8659-F31ADA1D07E9}" type="presOf" srcId="{B7623AE9-2E16-4569-8880-EACCBDB4D8E0}" destId="{42B705F9-9ABB-47B2-8BB1-A8387ED4F2FD}" srcOrd="0" destOrd="0" presId="urn:microsoft.com/office/officeart/2005/8/layout/pyramid2"/>
    <dgm:cxn modelId="{5A53580C-3173-4AC8-856C-5F72936E1BE2}" type="presParOf" srcId="{42B705F9-9ABB-47B2-8BB1-A8387ED4F2FD}" destId="{F3D3AC1C-EC78-4BC8-8FB4-950B7FFD6719}" srcOrd="0" destOrd="0" presId="urn:microsoft.com/office/officeart/2005/8/layout/pyramid2"/>
    <dgm:cxn modelId="{098FC6F6-2D49-4011-A6B8-6D469D1C9A6A}" type="presParOf" srcId="{42B705F9-9ABB-47B2-8BB1-A8387ED4F2FD}" destId="{6D1B239A-C5B3-4140-8E09-40821AF359B9}" srcOrd="1" destOrd="0" presId="urn:microsoft.com/office/officeart/2005/8/layout/pyramid2"/>
    <dgm:cxn modelId="{E4489F69-5E96-4A1D-BA59-710F8CD6E893}" type="presParOf" srcId="{6D1B239A-C5B3-4140-8E09-40821AF359B9}" destId="{2D0C62D9-367A-432A-890F-7BEF027FC2FB}" srcOrd="0" destOrd="0" presId="urn:microsoft.com/office/officeart/2005/8/layout/pyramid2"/>
    <dgm:cxn modelId="{7217FB62-49FB-4EF3-B02B-2CDAA5177228}" type="presParOf" srcId="{6D1B239A-C5B3-4140-8E09-40821AF359B9}" destId="{56904E92-DEEA-4014-8D78-0F228389C903}" srcOrd="1" destOrd="0" presId="urn:microsoft.com/office/officeart/2005/8/layout/pyramid2"/>
    <dgm:cxn modelId="{55ACE6DA-5969-4502-9D72-2B53578ACE55}" type="presParOf" srcId="{6D1B239A-C5B3-4140-8E09-40821AF359B9}" destId="{573EF314-DC18-4C77-9CB0-6A589C9BE428}" srcOrd="2" destOrd="0" presId="urn:microsoft.com/office/officeart/2005/8/layout/pyramid2"/>
    <dgm:cxn modelId="{862B9B8E-E272-4767-8F22-87E3F6FB956C}" type="presParOf" srcId="{6D1B239A-C5B3-4140-8E09-40821AF359B9}" destId="{DE458B07-0C7F-439A-9A9C-BDC315D61946}" srcOrd="3" destOrd="0" presId="urn:microsoft.com/office/officeart/2005/8/layout/pyramid2"/>
    <dgm:cxn modelId="{F55B14F1-FB17-48DE-A698-D8A373C904B0}" type="presParOf" srcId="{6D1B239A-C5B3-4140-8E09-40821AF359B9}" destId="{3655CA42-AE56-4B5D-ACBC-CF3F4C4A26E3}" srcOrd="4" destOrd="0" presId="urn:microsoft.com/office/officeart/2005/8/layout/pyramid2"/>
    <dgm:cxn modelId="{CEB8A012-B88A-4095-8800-351AA3F1ECA6}" type="presParOf" srcId="{6D1B239A-C5B3-4140-8E09-40821AF359B9}" destId="{A62BF1BC-2165-4EFA-BD73-ED6AB5DCE1B2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F8B9B5-8684-443A-A547-5B17B895BF8E}" type="doc">
      <dgm:prSet loTypeId="urn:microsoft.com/office/officeart/2005/8/layout/target1" loCatId="relationship" qsTypeId="urn:microsoft.com/office/officeart/2005/8/quickstyle/simple5" qsCatId="simple" csTypeId="urn:microsoft.com/office/officeart/2005/8/colors/colorful5" csCatId="colorful" phldr="1"/>
      <dgm:spPr/>
    </dgm:pt>
    <dgm:pt modelId="{5B9724A6-DC7D-4A3A-AF4F-65E40CB3AFED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Используется для хранения фиксированных наборов данных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B1A6E8D-184C-4B5F-ABFB-25D5A724318F}" type="parTrans" cxnId="{A59187DC-544D-4D3F-988E-717D04112208}">
      <dgm:prSet/>
      <dgm:spPr/>
      <dgm:t>
        <a:bodyPr/>
        <a:lstStyle/>
        <a:p>
          <a:endParaRPr lang="en-US"/>
        </a:p>
      </dgm:t>
    </dgm:pt>
    <dgm:pt modelId="{CCB8792E-AA7C-486F-BB7C-86E67BD8FF33}" type="sibTrans" cxnId="{A59187DC-544D-4D3F-988E-717D04112208}">
      <dgm:prSet/>
      <dgm:spPr/>
      <dgm:t>
        <a:bodyPr/>
        <a:lstStyle/>
        <a:p>
          <a:endParaRPr lang="en-US"/>
        </a:p>
      </dgm:t>
    </dgm:pt>
    <dgm:pt modelId="{F3142F54-BDD9-43CC-9179-395AF7F1D601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Будучи созданным, не может быть изменён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0D49722-EC4F-4384-A087-309E487D64C0}" type="parTrans" cxnId="{E7BE7A4A-D13B-47F7-9DB2-5F2D96B5C325}">
      <dgm:prSet/>
      <dgm:spPr/>
      <dgm:t>
        <a:bodyPr/>
        <a:lstStyle/>
        <a:p>
          <a:endParaRPr lang="en-US"/>
        </a:p>
      </dgm:t>
    </dgm:pt>
    <dgm:pt modelId="{5028D8CA-3C29-4F5C-8167-4311A65F7DF9}" type="sibTrans" cxnId="{E7BE7A4A-D13B-47F7-9DB2-5F2D96B5C325}">
      <dgm:prSet/>
      <dgm:spPr/>
      <dgm:t>
        <a:bodyPr/>
        <a:lstStyle/>
        <a:p>
          <a:endParaRPr lang="en-US"/>
        </a:p>
      </dgm:t>
    </dgm:pt>
    <dgm:pt modelId="{D202124C-564A-4A78-89B8-B8C30361B658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Доступен для чтения, включая структуру любого элемента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5E72239-FAC3-4668-9537-E94F06165829}" type="parTrans" cxnId="{3D577F88-DB53-4753-8387-6C30EAAE8367}">
      <dgm:prSet/>
      <dgm:spPr/>
      <dgm:t>
        <a:bodyPr/>
        <a:lstStyle/>
        <a:p>
          <a:endParaRPr lang="en-US"/>
        </a:p>
      </dgm:t>
    </dgm:pt>
    <dgm:pt modelId="{875B3D70-5374-4F06-8B70-B0AD65CADF30}" type="sibTrans" cxnId="{3D577F88-DB53-4753-8387-6C30EAAE8367}">
      <dgm:prSet/>
      <dgm:spPr/>
      <dgm:t>
        <a:bodyPr/>
        <a:lstStyle/>
        <a:p>
          <a:endParaRPr lang="en-US"/>
        </a:p>
      </dgm:t>
    </dgm:pt>
    <dgm:pt modelId="{123C66A6-6E50-4532-A297-9E0444F7736C}" type="pres">
      <dgm:prSet presAssocID="{2BF8B9B5-8684-443A-A547-5B17B895BF8E}" presName="composite" presStyleCnt="0">
        <dgm:presLayoutVars>
          <dgm:chMax val="5"/>
          <dgm:dir/>
          <dgm:resizeHandles val="exact"/>
        </dgm:presLayoutVars>
      </dgm:prSet>
      <dgm:spPr/>
    </dgm:pt>
    <dgm:pt modelId="{413DC18D-26B9-4EB8-835D-1D280772280B}" type="pres">
      <dgm:prSet presAssocID="{5B9724A6-DC7D-4A3A-AF4F-65E40CB3AFED}" presName="circle1" presStyleLbl="lnNode1" presStyleIdx="0" presStyleCnt="3"/>
      <dgm:spPr>
        <a:gradFill rotWithShape="0">
          <a:gsLst>
            <a:gs pos="0">
              <a:schemeClr val="accent3"/>
            </a:gs>
            <a:gs pos="50000">
              <a:schemeClr val="accent3"/>
            </a:gs>
            <a:gs pos="100000">
              <a:schemeClr val="accent3"/>
            </a:gs>
          </a:gsLst>
        </a:gradFill>
      </dgm:spPr>
    </dgm:pt>
    <dgm:pt modelId="{5E340C90-F627-4EB7-81EA-8FE329B1ADCE}" type="pres">
      <dgm:prSet presAssocID="{5B9724A6-DC7D-4A3A-AF4F-65E40CB3AFED}" presName="text1" presStyleLbl="revTx" presStyleIdx="0" presStyleCnt="3">
        <dgm:presLayoutVars>
          <dgm:bulletEnabled val="1"/>
        </dgm:presLayoutVars>
      </dgm:prSet>
      <dgm:spPr/>
    </dgm:pt>
    <dgm:pt modelId="{5F4C1321-2CCB-4A28-B58A-F3658D156A10}" type="pres">
      <dgm:prSet presAssocID="{5B9724A6-DC7D-4A3A-AF4F-65E40CB3AFED}" presName="line1" presStyleLbl="callout" presStyleIdx="0" presStyleCnt="6"/>
      <dgm:spPr/>
    </dgm:pt>
    <dgm:pt modelId="{E91A359F-94CD-49BF-9741-8A8D10BDC5B0}" type="pres">
      <dgm:prSet presAssocID="{5B9724A6-DC7D-4A3A-AF4F-65E40CB3AFED}" presName="d1" presStyleLbl="callout" presStyleIdx="1" presStyleCnt="6"/>
      <dgm:spPr/>
    </dgm:pt>
    <dgm:pt modelId="{C32C69EE-6CA5-4F1A-A3A1-58F0F9176317}" type="pres">
      <dgm:prSet presAssocID="{F3142F54-BDD9-43CC-9179-395AF7F1D601}" presName="circle2" presStyleLbl="lnNode1" presStyleIdx="1" presStyleCnt="3"/>
      <dgm:spPr/>
    </dgm:pt>
    <dgm:pt modelId="{1916D135-8E8D-4918-948B-6AB4299B9E7C}" type="pres">
      <dgm:prSet presAssocID="{F3142F54-BDD9-43CC-9179-395AF7F1D601}" presName="text2" presStyleLbl="revTx" presStyleIdx="1" presStyleCnt="3">
        <dgm:presLayoutVars>
          <dgm:bulletEnabled val="1"/>
        </dgm:presLayoutVars>
      </dgm:prSet>
      <dgm:spPr/>
    </dgm:pt>
    <dgm:pt modelId="{29CE6F54-6A4D-4A4D-9DF9-75380FBAC34B}" type="pres">
      <dgm:prSet presAssocID="{F3142F54-BDD9-43CC-9179-395AF7F1D601}" presName="line2" presStyleLbl="callout" presStyleIdx="2" presStyleCnt="6"/>
      <dgm:spPr/>
    </dgm:pt>
    <dgm:pt modelId="{4F9160C8-B262-40E9-89A8-286B7755CCF6}" type="pres">
      <dgm:prSet presAssocID="{F3142F54-BDD9-43CC-9179-395AF7F1D601}" presName="d2" presStyleLbl="callout" presStyleIdx="3" presStyleCnt="6"/>
      <dgm:spPr/>
    </dgm:pt>
    <dgm:pt modelId="{8D24C7B9-9D61-4F8B-96C2-B0DD6F283712}" type="pres">
      <dgm:prSet presAssocID="{D202124C-564A-4A78-89B8-B8C30361B658}" presName="circle3" presStyleLbl="lnNode1" presStyleIdx="2" presStyleCnt="3"/>
      <dgm:spPr/>
    </dgm:pt>
    <dgm:pt modelId="{97760923-17F2-4B12-9CB2-0157045558C9}" type="pres">
      <dgm:prSet presAssocID="{D202124C-564A-4A78-89B8-B8C30361B658}" presName="text3" presStyleLbl="revTx" presStyleIdx="2" presStyleCnt="3">
        <dgm:presLayoutVars>
          <dgm:bulletEnabled val="1"/>
        </dgm:presLayoutVars>
      </dgm:prSet>
      <dgm:spPr/>
    </dgm:pt>
    <dgm:pt modelId="{832C07D5-0527-43EE-B7CC-774CE028F825}" type="pres">
      <dgm:prSet presAssocID="{D202124C-564A-4A78-89B8-B8C30361B658}" presName="line3" presStyleLbl="callout" presStyleIdx="4" presStyleCnt="6"/>
      <dgm:spPr/>
    </dgm:pt>
    <dgm:pt modelId="{13E06498-FCB2-4C4F-8FD3-FDE589FDB7D3}" type="pres">
      <dgm:prSet presAssocID="{D202124C-564A-4A78-89B8-B8C30361B658}" presName="d3" presStyleLbl="callout" presStyleIdx="5" presStyleCnt="6"/>
      <dgm:spPr/>
    </dgm:pt>
  </dgm:ptLst>
  <dgm:cxnLst>
    <dgm:cxn modelId="{0F07910F-76F6-49D3-9711-E01BFACCB91E}" type="presOf" srcId="{D202124C-564A-4A78-89B8-B8C30361B658}" destId="{97760923-17F2-4B12-9CB2-0157045558C9}" srcOrd="0" destOrd="0" presId="urn:microsoft.com/office/officeart/2005/8/layout/target1"/>
    <dgm:cxn modelId="{74C1F110-569D-425F-B7CB-49D48310900B}" type="presOf" srcId="{5B9724A6-DC7D-4A3A-AF4F-65E40CB3AFED}" destId="{5E340C90-F627-4EB7-81EA-8FE329B1ADCE}" srcOrd="0" destOrd="0" presId="urn:microsoft.com/office/officeart/2005/8/layout/target1"/>
    <dgm:cxn modelId="{3AFC8B2E-7DDF-43F1-803D-FD29A4CBFFBA}" type="presOf" srcId="{2BF8B9B5-8684-443A-A547-5B17B895BF8E}" destId="{123C66A6-6E50-4532-A297-9E0444F7736C}" srcOrd="0" destOrd="0" presId="urn:microsoft.com/office/officeart/2005/8/layout/target1"/>
    <dgm:cxn modelId="{9FA30234-AE39-46FA-AA9F-3182252B78A2}" type="presOf" srcId="{F3142F54-BDD9-43CC-9179-395AF7F1D601}" destId="{1916D135-8E8D-4918-948B-6AB4299B9E7C}" srcOrd="0" destOrd="0" presId="urn:microsoft.com/office/officeart/2005/8/layout/target1"/>
    <dgm:cxn modelId="{E7BE7A4A-D13B-47F7-9DB2-5F2D96B5C325}" srcId="{2BF8B9B5-8684-443A-A547-5B17B895BF8E}" destId="{F3142F54-BDD9-43CC-9179-395AF7F1D601}" srcOrd="1" destOrd="0" parTransId="{00D49722-EC4F-4384-A087-309E487D64C0}" sibTransId="{5028D8CA-3C29-4F5C-8167-4311A65F7DF9}"/>
    <dgm:cxn modelId="{3D577F88-DB53-4753-8387-6C30EAAE8367}" srcId="{2BF8B9B5-8684-443A-A547-5B17B895BF8E}" destId="{D202124C-564A-4A78-89B8-B8C30361B658}" srcOrd="2" destOrd="0" parTransId="{25E72239-FAC3-4668-9537-E94F06165829}" sibTransId="{875B3D70-5374-4F06-8B70-B0AD65CADF30}"/>
    <dgm:cxn modelId="{A59187DC-544D-4D3F-988E-717D04112208}" srcId="{2BF8B9B5-8684-443A-A547-5B17B895BF8E}" destId="{5B9724A6-DC7D-4A3A-AF4F-65E40CB3AFED}" srcOrd="0" destOrd="0" parTransId="{FB1A6E8D-184C-4B5F-ABFB-25D5A724318F}" sibTransId="{CCB8792E-AA7C-486F-BB7C-86E67BD8FF33}"/>
    <dgm:cxn modelId="{C4DE2CBE-A730-44F5-842A-4B4FFCD9C595}" type="presParOf" srcId="{123C66A6-6E50-4532-A297-9E0444F7736C}" destId="{413DC18D-26B9-4EB8-835D-1D280772280B}" srcOrd="0" destOrd="0" presId="urn:microsoft.com/office/officeart/2005/8/layout/target1"/>
    <dgm:cxn modelId="{57049CA9-9899-4F11-8F19-6593107BEFB7}" type="presParOf" srcId="{123C66A6-6E50-4532-A297-9E0444F7736C}" destId="{5E340C90-F627-4EB7-81EA-8FE329B1ADCE}" srcOrd="1" destOrd="0" presId="urn:microsoft.com/office/officeart/2005/8/layout/target1"/>
    <dgm:cxn modelId="{21AF401C-0DE0-4694-A4A7-4819A0D09DAE}" type="presParOf" srcId="{123C66A6-6E50-4532-A297-9E0444F7736C}" destId="{5F4C1321-2CCB-4A28-B58A-F3658D156A10}" srcOrd="2" destOrd="0" presId="urn:microsoft.com/office/officeart/2005/8/layout/target1"/>
    <dgm:cxn modelId="{8CD8E598-5A56-4B2E-8094-5D0332E92060}" type="presParOf" srcId="{123C66A6-6E50-4532-A297-9E0444F7736C}" destId="{E91A359F-94CD-49BF-9741-8A8D10BDC5B0}" srcOrd="3" destOrd="0" presId="urn:microsoft.com/office/officeart/2005/8/layout/target1"/>
    <dgm:cxn modelId="{DB4FD6E5-6504-4C71-B9F9-B3CF134EDD3A}" type="presParOf" srcId="{123C66A6-6E50-4532-A297-9E0444F7736C}" destId="{C32C69EE-6CA5-4F1A-A3A1-58F0F9176317}" srcOrd="4" destOrd="0" presId="urn:microsoft.com/office/officeart/2005/8/layout/target1"/>
    <dgm:cxn modelId="{5DB477D3-8F73-45BD-8241-4F57429BB89E}" type="presParOf" srcId="{123C66A6-6E50-4532-A297-9E0444F7736C}" destId="{1916D135-8E8D-4918-948B-6AB4299B9E7C}" srcOrd="5" destOrd="0" presId="urn:microsoft.com/office/officeart/2005/8/layout/target1"/>
    <dgm:cxn modelId="{ACA51EA8-71CB-4773-BCD5-9AC62B6F556F}" type="presParOf" srcId="{123C66A6-6E50-4532-A297-9E0444F7736C}" destId="{29CE6F54-6A4D-4A4D-9DF9-75380FBAC34B}" srcOrd="6" destOrd="0" presId="urn:microsoft.com/office/officeart/2005/8/layout/target1"/>
    <dgm:cxn modelId="{F7E32FB6-B54F-4AE8-9565-E9B31524C98E}" type="presParOf" srcId="{123C66A6-6E50-4532-A297-9E0444F7736C}" destId="{4F9160C8-B262-40E9-89A8-286B7755CCF6}" srcOrd="7" destOrd="0" presId="urn:microsoft.com/office/officeart/2005/8/layout/target1"/>
    <dgm:cxn modelId="{D705A730-DF33-4FDD-BA50-BE96BE5E398A}" type="presParOf" srcId="{123C66A6-6E50-4532-A297-9E0444F7736C}" destId="{8D24C7B9-9D61-4F8B-96C2-B0DD6F283712}" srcOrd="8" destOrd="0" presId="urn:microsoft.com/office/officeart/2005/8/layout/target1"/>
    <dgm:cxn modelId="{33D57942-0827-431E-8AB8-6926F184064C}" type="presParOf" srcId="{123C66A6-6E50-4532-A297-9E0444F7736C}" destId="{97760923-17F2-4B12-9CB2-0157045558C9}" srcOrd="9" destOrd="0" presId="urn:microsoft.com/office/officeart/2005/8/layout/target1"/>
    <dgm:cxn modelId="{D1973EF9-D0D4-4C30-B0B4-04C299BD41C2}" type="presParOf" srcId="{123C66A6-6E50-4532-A297-9E0444F7736C}" destId="{832C07D5-0527-43EE-B7CC-774CE028F825}" srcOrd="10" destOrd="0" presId="urn:microsoft.com/office/officeart/2005/8/layout/target1"/>
    <dgm:cxn modelId="{8C8BE8A3-CC60-4C49-832D-FCB542766442}" type="presParOf" srcId="{123C66A6-6E50-4532-A297-9E0444F7736C}" destId="{13E06498-FCB2-4C4F-8FD3-FDE589FDB7D3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623AE9-2E16-4569-8880-EACCBDB4D8E0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367357B-F405-4C78-AA0E-FEE935E19A91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хранит объекты по ключам, а не по позициям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1F23B008-F68F-406B-A953-606C824F4346}" type="parTrans" cxnId="{602C3D9B-44C0-4359-8F64-3137E9C36082}">
      <dgm:prSet/>
      <dgm:spPr/>
      <dgm:t>
        <a:bodyPr/>
        <a:lstStyle/>
        <a:p>
          <a:endParaRPr lang="en-US"/>
        </a:p>
      </dgm:t>
    </dgm:pt>
    <dgm:pt modelId="{99A8DBE6-3354-439E-8579-EF8EDFFC412D}" type="sibTrans" cxnId="{602C3D9B-44C0-4359-8F64-3137E9C36082}">
      <dgm:prSet/>
      <dgm:spPr/>
      <dgm:t>
        <a:bodyPr/>
        <a:lstStyle/>
        <a:p>
          <a:endParaRPr lang="en-US"/>
        </a:p>
      </dgm:t>
    </dgm:pt>
    <dgm:pt modelId="{5F10AE9E-950C-456F-8016-8DBE3D19E196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ключом может быть любой неизменяемый объект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36890DC8-F188-480E-8A4C-8896A2F64C0B}" type="parTrans" cxnId="{50565772-607D-4B8F-B383-C503D745D2DE}">
      <dgm:prSet/>
      <dgm:spPr/>
      <dgm:t>
        <a:bodyPr/>
        <a:lstStyle/>
        <a:p>
          <a:endParaRPr lang="en-US"/>
        </a:p>
      </dgm:t>
    </dgm:pt>
    <dgm:pt modelId="{7A31F7FA-5186-45AC-964A-3FFCF208AA3D}" type="sibTrans" cxnId="{50565772-607D-4B8F-B383-C503D745D2DE}">
      <dgm:prSet/>
      <dgm:spPr/>
      <dgm:t>
        <a:bodyPr/>
        <a:lstStyle/>
        <a:p>
          <a:endParaRPr lang="en-US"/>
        </a:p>
      </dgm:t>
    </dgm:pt>
    <dgm:pt modelId="{3F8F5B35-AB2F-4FD4-8792-4FFEDFD2A0A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изменяемый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A92053C-AA16-4BC6-99EB-E48BB43704E1}" type="parTrans" cxnId="{E6147717-744A-4CDC-8F7B-5B9F1EDAE20D}">
      <dgm:prSet/>
      <dgm:spPr/>
      <dgm:t>
        <a:bodyPr/>
        <a:lstStyle/>
        <a:p>
          <a:endParaRPr lang="en-US"/>
        </a:p>
      </dgm:t>
    </dgm:pt>
    <dgm:pt modelId="{D74E819A-F06C-4291-A716-E189CFF31FAC}" type="sibTrans" cxnId="{E6147717-744A-4CDC-8F7B-5B9F1EDAE20D}">
      <dgm:prSet/>
      <dgm:spPr/>
      <dgm:t>
        <a:bodyPr/>
        <a:lstStyle/>
        <a:p>
          <a:endParaRPr lang="en-US"/>
        </a:p>
      </dgm:t>
    </dgm:pt>
    <dgm:pt modelId="{61828DB3-14A2-49BA-91C7-2C7F973959C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безразмерный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38525EE7-97A6-45A8-956B-3E50058D3EBB}" type="parTrans" cxnId="{308AAC5E-B7F1-471A-832C-D494E6A8C3E6}">
      <dgm:prSet/>
      <dgm:spPr/>
      <dgm:t>
        <a:bodyPr/>
        <a:lstStyle/>
        <a:p>
          <a:endParaRPr lang="en-US"/>
        </a:p>
      </dgm:t>
    </dgm:pt>
    <dgm:pt modelId="{FD648C63-82AF-4937-8079-C1CB8A74D55A}" type="sibTrans" cxnId="{308AAC5E-B7F1-471A-832C-D494E6A8C3E6}">
      <dgm:prSet/>
      <dgm:spPr/>
      <dgm:t>
        <a:bodyPr/>
        <a:lstStyle/>
        <a:p>
          <a:endParaRPr lang="en-US"/>
        </a:p>
      </dgm:t>
    </dgm:pt>
    <dgm:pt modelId="{60186B42-1EB6-41F6-819D-D722E3E628BB}" type="pres">
      <dgm:prSet presAssocID="{B7623AE9-2E16-4569-8880-EACCBDB4D8E0}" presName="linear" presStyleCnt="0">
        <dgm:presLayoutVars>
          <dgm:animLvl val="lvl"/>
          <dgm:resizeHandles val="exact"/>
        </dgm:presLayoutVars>
      </dgm:prSet>
      <dgm:spPr/>
    </dgm:pt>
    <dgm:pt modelId="{4FF7DF9F-F540-4EE4-B8E2-C6873F01AE87}" type="pres">
      <dgm:prSet presAssocID="{D367357B-F405-4C78-AA0E-FEE935E19A9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8DDDA57-1160-4025-BA33-F299A65C32DC}" type="pres">
      <dgm:prSet presAssocID="{99A8DBE6-3354-439E-8579-EF8EDFFC412D}" presName="spacer" presStyleCnt="0"/>
      <dgm:spPr/>
    </dgm:pt>
    <dgm:pt modelId="{D5FDFAEF-D75A-4C90-A22C-1EDA224AC4B1}" type="pres">
      <dgm:prSet presAssocID="{5F10AE9E-950C-456F-8016-8DBE3D19E19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E6E068B-7501-442C-A7FE-2E180C8C453C}" type="pres">
      <dgm:prSet presAssocID="{7A31F7FA-5186-45AC-964A-3FFCF208AA3D}" presName="spacer" presStyleCnt="0"/>
      <dgm:spPr/>
    </dgm:pt>
    <dgm:pt modelId="{2D2F1B57-79A6-40B3-A0BC-2DE0AC980D43}" type="pres">
      <dgm:prSet presAssocID="{3F8F5B35-AB2F-4FD4-8792-4FFEDFD2A0A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CB04F1E-2352-44B9-A511-AA3608887349}" type="pres">
      <dgm:prSet presAssocID="{D74E819A-F06C-4291-A716-E189CFF31FAC}" presName="spacer" presStyleCnt="0"/>
      <dgm:spPr/>
    </dgm:pt>
    <dgm:pt modelId="{A62AE4F8-C235-494B-A720-4D1DA5F9E6DF}" type="pres">
      <dgm:prSet presAssocID="{61828DB3-14A2-49BA-91C7-2C7F973959C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6147717-744A-4CDC-8F7B-5B9F1EDAE20D}" srcId="{B7623AE9-2E16-4569-8880-EACCBDB4D8E0}" destId="{3F8F5B35-AB2F-4FD4-8792-4FFEDFD2A0AB}" srcOrd="2" destOrd="0" parTransId="{FA92053C-AA16-4BC6-99EB-E48BB43704E1}" sibTransId="{D74E819A-F06C-4291-A716-E189CFF31FAC}"/>
    <dgm:cxn modelId="{5416E329-0886-4911-AC68-6F820C10810D}" type="presOf" srcId="{5F10AE9E-950C-456F-8016-8DBE3D19E196}" destId="{D5FDFAEF-D75A-4C90-A22C-1EDA224AC4B1}" srcOrd="0" destOrd="0" presId="urn:microsoft.com/office/officeart/2005/8/layout/vList2"/>
    <dgm:cxn modelId="{308AAC5E-B7F1-471A-832C-D494E6A8C3E6}" srcId="{B7623AE9-2E16-4569-8880-EACCBDB4D8E0}" destId="{61828DB3-14A2-49BA-91C7-2C7F973959CE}" srcOrd="3" destOrd="0" parTransId="{38525EE7-97A6-45A8-956B-3E50058D3EBB}" sibTransId="{FD648C63-82AF-4937-8079-C1CB8A74D55A}"/>
    <dgm:cxn modelId="{50565772-607D-4B8F-B383-C503D745D2DE}" srcId="{B7623AE9-2E16-4569-8880-EACCBDB4D8E0}" destId="{5F10AE9E-950C-456F-8016-8DBE3D19E196}" srcOrd="1" destOrd="0" parTransId="{36890DC8-F188-480E-8A4C-8896A2F64C0B}" sibTransId="{7A31F7FA-5186-45AC-964A-3FFCF208AA3D}"/>
    <dgm:cxn modelId="{35E4157D-2936-46C6-A6C7-AE852EAAE653}" type="presOf" srcId="{3F8F5B35-AB2F-4FD4-8792-4FFEDFD2A0AB}" destId="{2D2F1B57-79A6-40B3-A0BC-2DE0AC980D43}" srcOrd="0" destOrd="0" presId="urn:microsoft.com/office/officeart/2005/8/layout/vList2"/>
    <dgm:cxn modelId="{B078BA84-D4C4-4881-9CBE-F44553BDF927}" type="presOf" srcId="{61828DB3-14A2-49BA-91C7-2C7F973959CE}" destId="{A62AE4F8-C235-494B-A720-4D1DA5F9E6DF}" srcOrd="0" destOrd="0" presId="urn:microsoft.com/office/officeart/2005/8/layout/vList2"/>
    <dgm:cxn modelId="{602C3D9B-44C0-4359-8F64-3137E9C36082}" srcId="{B7623AE9-2E16-4569-8880-EACCBDB4D8E0}" destId="{D367357B-F405-4C78-AA0E-FEE935E19A91}" srcOrd="0" destOrd="0" parTransId="{1F23B008-F68F-406B-A953-606C824F4346}" sibTransId="{99A8DBE6-3354-439E-8579-EF8EDFFC412D}"/>
    <dgm:cxn modelId="{D8551FA6-528C-416C-86E2-5CCFDC71E9EE}" type="presOf" srcId="{D367357B-F405-4C78-AA0E-FEE935E19A91}" destId="{4FF7DF9F-F540-4EE4-B8E2-C6873F01AE87}" srcOrd="0" destOrd="0" presId="urn:microsoft.com/office/officeart/2005/8/layout/vList2"/>
    <dgm:cxn modelId="{A0E1C5BF-E211-4113-98F5-EF62C92C76C1}" type="presOf" srcId="{B7623AE9-2E16-4569-8880-EACCBDB4D8E0}" destId="{60186B42-1EB6-41F6-819D-D722E3E628BB}" srcOrd="0" destOrd="0" presId="urn:microsoft.com/office/officeart/2005/8/layout/vList2"/>
    <dgm:cxn modelId="{5550D172-91D8-4E09-8B22-825646B1F305}" type="presParOf" srcId="{60186B42-1EB6-41F6-819D-D722E3E628BB}" destId="{4FF7DF9F-F540-4EE4-B8E2-C6873F01AE87}" srcOrd="0" destOrd="0" presId="urn:microsoft.com/office/officeart/2005/8/layout/vList2"/>
    <dgm:cxn modelId="{D8E2DBF3-AA71-4D99-BD77-8AF5B4B84103}" type="presParOf" srcId="{60186B42-1EB6-41F6-819D-D722E3E628BB}" destId="{F8DDDA57-1160-4025-BA33-F299A65C32DC}" srcOrd="1" destOrd="0" presId="urn:microsoft.com/office/officeart/2005/8/layout/vList2"/>
    <dgm:cxn modelId="{22016674-6F35-40D5-9B81-0A78869601DF}" type="presParOf" srcId="{60186B42-1EB6-41F6-819D-D722E3E628BB}" destId="{D5FDFAEF-D75A-4C90-A22C-1EDA224AC4B1}" srcOrd="2" destOrd="0" presId="urn:microsoft.com/office/officeart/2005/8/layout/vList2"/>
    <dgm:cxn modelId="{D1D72282-BD01-45D2-985B-D92EC1C2F426}" type="presParOf" srcId="{60186B42-1EB6-41F6-819D-D722E3E628BB}" destId="{CE6E068B-7501-442C-A7FE-2E180C8C453C}" srcOrd="3" destOrd="0" presId="urn:microsoft.com/office/officeart/2005/8/layout/vList2"/>
    <dgm:cxn modelId="{1F34B958-7C9A-4003-A10A-BDEAE12BCDA5}" type="presParOf" srcId="{60186B42-1EB6-41F6-819D-D722E3E628BB}" destId="{2D2F1B57-79A6-40B3-A0BC-2DE0AC980D43}" srcOrd="4" destOrd="0" presId="urn:microsoft.com/office/officeart/2005/8/layout/vList2"/>
    <dgm:cxn modelId="{B3C0DEB0-D236-44C0-B838-982476833887}" type="presParOf" srcId="{60186B42-1EB6-41F6-819D-D722E3E628BB}" destId="{2CB04F1E-2352-44B9-A511-AA3608887349}" srcOrd="5" destOrd="0" presId="urn:microsoft.com/office/officeart/2005/8/layout/vList2"/>
    <dgm:cxn modelId="{1D3B2190-7D3B-479E-AEA2-7A8369E49AA6}" type="presParOf" srcId="{60186B42-1EB6-41F6-819D-D722E3E628BB}" destId="{A62AE4F8-C235-494B-A720-4D1DA5F9E6D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2B085F-DC84-4BB6-8113-4116E80B39F5}" type="doc">
      <dgm:prSet loTypeId="urn:microsoft.com/office/officeart/2005/8/layout/radial3" loCatId="cycle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0807E65-E09F-4AD8-9412-5BFF5690CE63}">
      <dgm:prSet phldrT="[Text]"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set</a:t>
          </a:r>
        </a:p>
      </dgm:t>
    </dgm:pt>
    <dgm:pt modelId="{7BF81A04-FA08-4ED6-8578-126643881874}" type="parTrans" cxnId="{6AC98827-D44F-4974-ABA2-1CD3A9D1883E}">
      <dgm:prSet/>
      <dgm:spPr/>
      <dgm:t>
        <a:bodyPr/>
        <a:lstStyle/>
        <a:p>
          <a:endParaRPr lang="en-US"/>
        </a:p>
      </dgm:t>
    </dgm:pt>
    <dgm:pt modelId="{C76907D5-87AA-4C2E-B626-13C80427ABE8}" type="sibTrans" cxnId="{6AC98827-D44F-4974-ABA2-1CD3A9D1883E}">
      <dgm:prSet/>
      <dgm:spPr/>
      <dgm:t>
        <a:bodyPr/>
        <a:lstStyle/>
        <a:p>
          <a:endParaRPr lang="en-US"/>
        </a:p>
      </dgm:t>
    </dgm:pt>
    <dgm:pt modelId="{960AD356-DA03-4C65-9A52-E5E5B0761746}">
      <dgm:prSet phldrT="[Text]"/>
      <dgm:spPr/>
      <dgm:t>
        <a:bodyPr/>
        <a:lstStyle/>
        <a:p>
          <a:endParaRPr lang="en-US" dirty="0"/>
        </a:p>
      </dgm:t>
    </dgm:pt>
    <dgm:pt modelId="{5C063A65-35F0-4025-9B17-27B2515F2AE3}" type="parTrans" cxnId="{A7215A62-FA9F-4CDE-8FB9-E5B85E173AA7}">
      <dgm:prSet/>
      <dgm:spPr/>
      <dgm:t>
        <a:bodyPr/>
        <a:lstStyle/>
        <a:p>
          <a:endParaRPr lang="en-US"/>
        </a:p>
      </dgm:t>
    </dgm:pt>
    <dgm:pt modelId="{909E9B90-2FF6-47CE-BB9E-A1F5470BA14B}" type="sibTrans" cxnId="{A7215A62-FA9F-4CDE-8FB9-E5B85E173AA7}">
      <dgm:prSet/>
      <dgm:spPr/>
      <dgm:t>
        <a:bodyPr/>
        <a:lstStyle/>
        <a:p>
          <a:endParaRPr lang="en-US"/>
        </a:p>
      </dgm:t>
    </dgm:pt>
    <dgm:pt modelId="{A78C0242-5BDC-4582-8EDD-0BB0792085C1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Отсеивание дубликатов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7060E3-F0B3-4B73-AE5E-363F9E420BCE}" type="parTrans" cxnId="{0B9BDCF0-170A-4212-B575-3803690FA749}">
      <dgm:prSet/>
      <dgm:spPr/>
      <dgm:t>
        <a:bodyPr/>
        <a:lstStyle/>
        <a:p>
          <a:endParaRPr lang="en-US"/>
        </a:p>
      </dgm:t>
    </dgm:pt>
    <dgm:pt modelId="{8776A51B-6435-41C0-9445-D1CA16573060}" type="sibTrans" cxnId="{0B9BDCF0-170A-4212-B575-3803690FA749}">
      <dgm:prSet/>
      <dgm:spPr/>
      <dgm:t>
        <a:bodyPr/>
        <a:lstStyle/>
        <a:p>
          <a:endParaRPr lang="en-US"/>
        </a:p>
      </dgm:t>
    </dgm:pt>
    <dgm:pt modelId="{72EEDA1C-E04F-497B-B310-888CB4E36BB2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Абстракция математического множества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BAEDE75-6733-476A-A9E1-64954E6DA4AE}" type="parTrans" cxnId="{54BF2D8B-2BCF-406E-8B65-BF5CEFE7926B}">
      <dgm:prSet/>
      <dgm:spPr/>
      <dgm:t>
        <a:bodyPr/>
        <a:lstStyle/>
        <a:p>
          <a:endParaRPr lang="en-US"/>
        </a:p>
      </dgm:t>
    </dgm:pt>
    <dgm:pt modelId="{143132AE-446F-40A2-83CA-342EF56DE06C}" type="sibTrans" cxnId="{54BF2D8B-2BCF-406E-8B65-BF5CEFE7926B}">
      <dgm:prSet/>
      <dgm:spPr/>
      <dgm:t>
        <a:bodyPr/>
        <a:lstStyle/>
        <a:p>
          <a:endParaRPr lang="en-US"/>
        </a:p>
      </dgm:t>
    </dgm:pt>
    <dgm:pt modelId="{FA13C26A-D4AE-4A4F-AF8D-EECEE982916A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Проверка на равенство без учёта порядка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BFBB4B8-8217-4821-9165-72EDD32AFEFB}" type="parTrans" cxnId="{D8704EB4-58DF-4D66-8F90-5D5E0D4F15D8}">
      <dgm:prSet/>
      <dgm:spPr/>
      <dgm:t>
        <a:bodyPr/>
        <a:lstStyle/>
        <a:p>
          <a:endParaRPr lang="en-US"/>
        </a:p>
      </dgm:t>
    </dgm:pt>
    <dgm:pt modelId="{156388BC-3010-49F3-9F19-A43B3434E9C2}" type="sibTrans" cxnId="{D8704EB4-58DF-4D66-8F90-5D5E0D4F15D8}">
      <dgm:prSet/>
      <dgm:spPr/>
      <dgm:t>
        <a:bodyPr/>
        <a:lstStyle/>
        <a:p>
          <a:endParaRPr lang="en-US"/>
        </a:p>
      </dgm:t>
    </dgm:pt>
    <dgm:pt modelId="{16758506-EEAF-4058-ABBE-E7E1D8EAA58A}" type="pres">
      <dgm:prSet presAssocID="{8A2B085F-DC84-4BB6-8113-4116E80B39F5}" presName="composite" presStyleCnt="0">
        <dgm:presLayoutVars>
          <dgm:chMax val="1"/>
          <dgm:dir/>
          <dgm:resizeHandles val="exact"/>
        </dgm:presLayoutVars>
      </dgm:prSet>
      <dgm:spPr/>
    </dgm:pt>
    <dgm:pt modelId="{EF40C9A8-DCA4-4891-B482-9B9E30B00F1C}" type="pres">
      <dgm:prSet presAssocID="{8A2B085F-DC84-4BB6-8113-4116E80B39F5}" presName="radial" presStyleCnt="0">
        <dgm:presLayoutVars>
          <dgm:animLvl val="ctr"/>
        </dgm:presLayoutVars>
      </dgm:prSet>
      <dgm:spPr/>
    </dgm:pt>
    <dgm:pt modelId="{91CF9AF4-B2FE-4230-B9EB-88DDC60BD85F}" type="pres">
      <dgm:prSet presAssocID="{10807E65-E09F-4AD8-9412-5BFF5690CE63}" presName="centerShape" presStyleLbl="vennNode1" presStyleIdx="0" presStyleCnt="4"/>
      <dgm:spPr/>
    </dgm:pt>
    <dgm:pt modelId="{6E19CE64-06C4-49D8-996D-CB9FC3C2D06F}" type="pres">
      <dgm:prSet presAssocID="{72EEDA1C-E04F-497B-B310-888CB4E36BB2}" presName="node" presStyleLbl="vennNode1" presStyleIdx="1" presStyleCnt="4">
        <dgm:presLayoutVars>
          <dgm:bulletEnabled val="1"/>
        </dgm:presLayoutVars>
      </dgm:prSet>
      <dgm:spPr/>
    </dgm:pt>
    <dgm:pt modelId="{A960FB6F-C7F2-46C1-A4A8-C66C6A3D905B}" type="pres">
      <dgm:prSet presAssocID="{A78C0242-5BDC-4582-8EDD-0BB0792085C1}" presName="node" presStyleLbl="vennNode1" presStyleIdx="2" presStyleCnt="4">
        <dgm:presLayoutVars>
          <dgm:bulletEnabled val="1"/>
        </dgm:presLayoutVars>
      </dgm:prSet>
      <dgm:spPr/>
    </dgm:pt>
    <dgm:pt modelId="{25310DE0-E208-4865-BF6F-EBE2A31ED438}" type="pres">
      <dgm:prSet presAssocID="{FA13C26A-D4AE-4A4F-AF8D-EECEE982916A}" presName="node" presStyleLbl="vennNode1" presStyleIdx="3" presStyleCnt="4">
        <dgm:presLayoutVars>
          <dgm:bulletEnabled val="1"/>
        </dgm:presLayoutVars>
      </dgm:prSet>
      <dgm:spPr/>
    </dgm:pt>
  </dgm:ptLst>
  <dgm:cxnLst>
    <dgm:cxn modelId="{0258FE01-DE87-423B-818E-5F3A10AB6C72}" type="presOf" srcId="{A78C0242-5BDC-4582-8EDD-0BB0792085C1}" destId="{A960FB6F-C7F2-46C1-A4A8-C66C6A3D905B}" srcOrd="0" destOrd="0" presId="urn:microsoft.com/office/officeart/2005/8/layout/radial3"/>
    <dgm:cxn modelId="{6AC98827-D44F-4974-ABA2-1CD3A9D1883E}" srcId="{8A2B085F-DC84-4BB6-8113-4116E80B39F5}" destId="{10807E65-E09F-4AD8-9412-5BFF5690CE63}" srcOrd="0" destOrd="0" parTransId="{7BF81A04-FA08-4ED6-8578-126643881874}" sibTransId="{C76907D5-87AA-4C2E-B626-13C80427ABE8}"/>
    <dgm:cxn modelId="{7A082A62-A6F9-4AC3-86A2-9724285CA41B}" type="presOf" srcId="{10807E65-E09F-4AD8-9412-5BFF5690CE63}" destId="{91CF9AF4-B2FE-4230-B9EB-88DDC60BD85F}" srcOrd="0" destOrd="0" presId="urn:microsoft.com/office/officeart/2005/8/layout/radial3"/>
    <dgm:cxn modelId="{A7215A62-FA9F-4CDE-8FB9-E5B85E173AA7}" srcId="{8A2B085F-DC84-4BB6-8113-4116E80B39F5}" destId="{960AD356-DA03-4C65-9A52-E5E5B0761746}" srcOrd="1" destOrd="0" parTransId="{5C063A65-35F0-4025-9B17-27B2515F2AE3}" sibTransId="{909E9B90-2FF6-47CE-BB9E-A1F5470BA14B}"/>
    <dgm:cxn modelId="{09ABE16E-C1D5-4E64-9A4C-5DBABFEFD356}" type="presOf" srcId="{FA13C26A-D4AE-4A4F-AF8D-EECEE982916A}" destId="{25310DE0-E208-4865-BF6F-EBE2A31ED438}" srcOrd="0" destOrd="0" presId="urn:microsoft.com/office/officeart/2005/8/layout/radial3"/>
    <dgm:cxn modelId="{27D40670-F6D4-4DE4-9736-A505B5DA75D9}" type="presOf" srcId="{72EEDA1C-E04F-497B-B310-888CB4E36BB2}" destId="{6E19CE64-06C4-49D8-996D-CB9FC3C2D06F}" srcOrd="0" destOrd="0" presId="urn:microsoft.com/office/officeart/2005/8/layout/radial3"/>
    <dgm:cxn modelId="{54BF2D8B-2BCF-406E-8B65-BF5CEFE7926B}" srcId="{10807E65-E09F-4AD8-9412-5BFF5690CE63}" destId="{72EEDA1C-E04F-497B-B310-888CB4E36BB2}" srcOrd="0" destOrd="0" parTransId="{0BAEDE75-6733-476A-A9E1-64954E6DA4AE}" sibTransId="{143132AE-446F-40A2-83CA-342EF56DE06C}"/>
    <dgm:cxn modelId="{E68DF391-0B98-42CB-AB82-0AF19A628EA1}" type="presOf" srcId="{8A2B085F-DC84-4BB6-8113-4116E80B39F5}" destId="{16758506-EEAF-4058-ABBE-E7E1D8EAA58A}" srcOrd="0" destOrd="0" presId="urn:microsoft.com/office/officeart/2005/8/layout/radial3"/>
    <dgm:cxn modelId="{D8704EB4-58DF-4D66-8F90-5D5E0D4F15D8}" srcId="{10807E65-E09F-4AD8-9412-5BFF5690CE63}" destId="{FA13C26A-D4AE-4A4F-AF8D-EECEE982916A}" srcOrd="2" destOrd="0" parTransId="{ABFBB4B8-8217-4821-9165-72EDD32AFEFB}" sibTransId="{156388BC-3010-49F3-9F19-A43B3434E9C2}"/>
    <dgm:cxn modelId="{0B9BDCF0-170A-4212-B575-3803690FA749}" srcId="{10807E65-E09F-4AD8-9412-5BFF5690CE63}" destId="{A78C0242-5BDC-4582-8EDD-0BB0792085C1}" srcOrd="1" destOrd="0" parTransId="{BA7060E3-F0B3-4B73-AE5E-363F9E420BCE}" sibTransId="{8776A51B-6435-41C0-9445-D1CA16573060}"/>
    <dgm:cxn modelId="{72786959-0C7E-45B5-A954-1E78E47886A0}" type="presParOf" srcId="{16758506-EEAF-4058-ABBE-E7E1D8EAA58A}" destId="{EF40C9A8-DCA4-4891-B482-9B9E30B00F1C}" srcOrd="0" destOrd="0" presId="urn:microsoft.com/office/officeart/2005/8/layout/radial3"/>
    <dgm:cxn modelId="{92DC7E60-A669-4EC5-9C70-DA79FDC11EA8}" type="presParOf" srcId="{EF40C9A8-DCA4-4891-B482-9B9E30B00F1C}" destId="{91CF9AF4-B2FE-4230-B9EB-88DDC60BD85F}" srcOrd="0" destOrd="0" presId="urn:microsoft.com/office/officeart/2005/8/layout/radial3"/>
    <dgm:cxn modelId="{4ECF83D9-1550-4ABC-9AE4-B41937832F3D}" type="presParOf" srcId="{EF40C9A8-DCA4-4891-B482-9B9E30B00F1C}" destId="{6E19CE64-06C4-49D8-996D-CB9FC3C2D06F}" srcOrd="1" destOrd="0" presId="urn:microsoft.com/office/officeart/2005/8/layout/radial3"/>
    <dgm:cxn modelId="{0ACE0233-3B1D-48C0-B26E-2F63950AFEF3}" type="presParOf" srcId="{EF40C9A8-DCA4-4891-B482-9B9E30B00F1C}" destId="{A960FB6F-C7F2-46C1-A4A8-C66C6A3D905B}" srcOrd="2" destOrd="0" presId="urn:microsoft.com/office/officeart/2005/8/layout/radial3"/>
    <dgm:cxn modelId="{CEE8F0F8-2621-470D-AD04-BD94DF1B0019}" type="presParOf" srcId="{EF40C9A8-DCA4-4891-B482-9B9E30B00F1C}" destId="{25310DE0-E208-4865-BF6F-EBE2A31ED438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D3AC1C-EC78-4BC8-8FB4-950B7FFD6719}">
      <dsp:nvSpPr>
        <dsp:cNvPr id="0" name=""/>
        <dsp:cNvSpPr/>
      </dsp:nvSpPr>
      <dsp:spPr>
        <a:xfrm>
          <a:off x="361949" y="0"/>
          <a:ext cx="5334000" cy="5334000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C62D9-367A-432A-890F-7BEF027FC2FB}">
      <dsp:nvSpPr>
        <dsp:cNvPr id="0" name=""/>
        <dsp:cNvSpPr/>
      </dsp:nvSpPr>
      <dsp:spPr>
        <a:xfrm>
          <a:off x="3028949" y="536264"/>
          <a:ext cx="3467100" cy="126265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изменяемый</a:t>
          </a:r>
          <a:endParaRPr lang="en-US" sz="2900" kern="1200" dirty="0">
            <a:latin typeface="Jura" pitchFamily="2" charset="0"/>
            <a:ea typeface="Jura" pitchFamily="2" charset="0"/>
          </a:endParaRPr>
        </a:p>
      </dsp:txBody>
      <dsp:txXfrm>
        <a:off x="3090587" y="597902"/>
        <a:ext cx="3343824" cy="1139381"/>
      </dsp:txXfrm>
    </dsp:sp>
    <dsp:sp modelId="{573EF314-DC18-4C77-9CB0-6A589C9BE428}">
      <dsp:nvSpPr>
        <dsp:cNvPr id="0" name=""/>
        <dsp:cNvSpPr/>
      </dsp:nvSpPr>
      <dsp:spPr>
        <a:xfrm>
          <a:off x="3028949" y="1956754"/>
          <a:ext cx="3467100" cy="126265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безразмерный</a:t>
          </a:r>
          <a:endParaRPr lang="en-US" sz="2900" kern="1200" dirty="0">
            <a:latin typeface="Jura" pitchFamily="2" charset="0"/>
            <a:ea typeface="Jura" pitchFamily="2" charset="0"/>
          </a:endParaRPr>
        </a:p>
      </dsp:txBody>
      <dsp:txXfrm>
        <a:off x="3090587" y="2018392"/>
        <a:ext cx="3343824" cy="1139381"/>
      </dsp:txXfrm>
    </dsp:sp>
    <dsp:sp modelId="{3655CA42-AE56-4B5D-ACBC-CF3F4C4A26E3}">
      <dsp:nvSpPr>
        <dsp:cNvPr id="0" name=""/>
        <dsp:cNvSpPr/>
      </dsp:nvSpPr>
      <dsp:spPr>
        <a:xfrm>
          <a:off x="3028949" y="3377245"/>
          <a:ext cx="3467100" cy="126265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позиционно упорядоченный</a:t>
          </a:r>
          <a:endParaRPr lang="en-US" sz="2900" kern="1200" dirty="0">
            <a:latin typeface="Jura" pitchFamily="2" charset="0"/>
            <a:ea typeface="Jura" pitchFamily="2" charset="0"/>
          </a:endParaRPr>
        </a:p>
      </dsp:txBody>
      <dsp:txXfrm>
        <a:off x="3090587" y="3438883"/>
        <a:ext cx="3343824" cy="11393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4C7B9-9D61-4F8B-96C2-B0DD6F283712}">
      <dsp:nvSpPr>
        <dsp:cNvPr id="0" name=""/>
        <dsp:cNvSpPr/>
      </dsp:nvSpPr>
      <dsp:spPr>
        <a:xfrm>
          <a:off x="95250" y="1333499"/>
          <a:ext cx="4000500" cy="4000500"/>
        </a:xfrm>
        <a:prstGeom prst="ellipse">
          <a:avLst/>
        </a:prstGeom>
        <a:gradFill rotWithShape="0">
          <a:gsLst>
            <a:gs pos="0">
              <a:schemeClr val="accent5">
                <a:hueOff val="-7083455"/>
                <a:satOff val="4052"/>
                <a:lumOff val="-8824"/>
                <a:alphaOff val="0"/>
                <a:satMod val="100000"/>
                <a:lumMod val="100000"/>
              </a:schemeClr>
            </a:gs>
            <a:gs pos="50000">
              <a:schemeClr val="accent5">
                <a:hueOff val="-7083455"/>
                <a:satOff val="4052"/>
                <a:lumOff val="-8824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hueOff val="-7083455"/>
                <a:satOff val="4052"/>
                <a:lumOff val="-8824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32C69EE-6CA5-4F1A-A3A1-58F0F9176317}">
      <dsp:nvSpPr>
        <dsp:cNvPr id="0" name=""/>
        <dsp:cNvSpPr/>
      </dsp:nvSpPr>
      <dsp:spPr>
        <a:xfrm>
          <a:off x="895350" y="2133599"/>
          <a:ext cx="2400300" cy="2400300"/>
        </a:xfrm>
        <a:prstGeom prst="ellipse">
          <a:avLst/>
        </a:prstGeom>
        <a:gradFill rotWithShape="0">
          <a:gsLst>
            <a:gs pos="0">
              <a:schemeClr val="accent5">
                <a:hueOff val="-3541727"/>
                <a:satOff val="2026"/>
                <a:lumOff val="-4412"/>
                <a:alphaOff val="0"/>
                <a:satMod val="100000"/>
                <a:lumMod val="100000"/>
              </a:schemeClr>
            </a:gs>
            <a:gs pos="50000">
              <a:schemeClr val="accent5">
                <a:hueOff val="-3541727"/>
                <a:satOff val="2026"/>
                <a:lumOff val="-4412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hueOff val="-3541727"/>
                <a:satOff val="2026"/>
                <a:lumOff val="-4412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13DC18D-26B9-4EB8-835D-1D280772280B}">
      <dsp:nvSpPr>
        <dsp:cNvPr id="0" name=""/>
        <dsp:cNvSpPr/>
      </dsp:nvSpPr>
      <dsp:spPr>
        <a:xfrm>
          <a:off x="1695450" y="2933699"/>
          <a:ext cx="800099" cy="800099"/>
        </a:xfrm>
        <a:prstGeom prst="ellipse">
          <a:avLst/>
        </a:prstGeom>
        <a:gradFill rotWithShape="0">
          <a:gsLst>
            <a:gs pos="0">
              <a:schemeClr val="accent3"/>
            </a:gs>
            <a:gs pos="50000">
              <a:schemeClr val="accent3"/>
            </a:gs>
            <a:gs pos="100000">
              <a:schemeClr val="accent3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E340C90-F627-4EB7-81EA-8FE329B1ADCE}">
      <dsp:nvSpPr>
        <dsp:cNvPr id="0" name=""/>
        <dsp:cNvSpPr/>
      </dsp:nvSpPr>
      <dsp:spPr>
        <a:xfrm>
          <a:off x="4762500" y="0"/>
          <a:ext cx="2000250" cy="116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Jura" pitchFamily="2" charset="0"/>
              <a:ea typeface="Jura" pitchFamily="2" charset="0"/>
            </a:rPr>
            <a:t>Используется для хранения фиксированных наборов данных</a:t>
          </a:r>
          <a:endParaRPr lang="en-US" sz="1700" kern="1200" dirty="0">
            <a:latin typeface="Jura" pitchFamily="2" charset="0"/>
            <a:ea typeface="Jura" pitchFamily="2" charset="0"/>
          </a:endParaRPr>
        </a:p>
      </dsp:txBody>
      <dsp:txXfrm>
        <a:off x="4762500" y="0"/>
        <a:ext cx="2000250" cy="1166812"/>
      </dsp:txXfrm>
    </dsp:sp>
    <dsp:sp modelId="{5F4C1321-2CCB-4A28-B58A-F3658D156A10}">
      <dsp:nvSpPr>
        <dsp:cNvPr id="0" name=""/>
        <dsp:cNvSpPr/>
      </dsp:nvSpPr>
      <dsp:spPr>
        <a:xfrm>
          <a:off x="4262437" y="583406"/>
          <a:ext cx="500062" cy="0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E91A359F-94CD-49BF-9741-8A8D10BDC5B0}">
      <dsp:nvSpPr>
        <dsp:cNvPr id="0" name=""/>
        <dsp:cNvSpPr/>
      </dsp:nvSpPr>
      <dsp:spPr>
        <a:xfrm rot="5400000">
          <a:off x="1803130" y="876442"/>
          <a:ext cx="2749676" cy="2164937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916D135-8E8D-4918-948B-6AB4299B9E7C}">
      <dsp:nvSpPr>
        <dsp:cNvPr id="0" name=""/>
        <dsp:cNvSpPr/>
      </dsp:nvSpPr>
      <dsp:spPr>
        <a:xfrm>
          <a:off x="4762500" y="1166812"/>
          <a:ext cx="2000250" cy="116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Jura" pitchFamily="2" charset="0"/>
              <a:ea typeface="Jura" pitchFamily="2" charset="0"/>
            </a:rPr>
            <a:t>Будучи созданным, не может быть изменён</a:t>
          </a:r>
          <a:endParaRPr lang="en-US" sz="1700" kern="1200" dirty="0">
            <a:latin typeface="Jura" pitchFamily="2" charset="0"/>
            <a:ea typeface="Jura" pitchFamily="2" charset="0"/>
          </a:endParaRPr>
        </a:p>
      </dsp:txBody>
      <dsp:txXfrm>
        <a:off x="4762500" y="1166812"/>
        <a:ext cx="2000250" cy="1166812"/>
      </dsp:txXfrm>
    </dsp:sp>
    <dsp:sp modelId="{29CE6F54-6A4D-4A4D-9DF9-75380FBAC34B}">
      <dsp:nvSpPr>
        <dsp:cNvPr id="0" name=""/>
        <dsp:cNvSpPr/>
      </dsp:nvSpPr>
      <dsp:spPr>
        <a:xfrm>
          <a:off x="4262437" y="1750218"/>
          <a:ext cx="500062" cy="0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4F9160C8-B262-40E9-89A8-286B7755CCF6}">
      <dsp:nvSpPr>
        <dsp:cNvPr id="0" name=""/>
        <dsp:cNvSpPr/>
      </dsp:nvSpPr>
      <dsp:spPr>
        <a:xfrm rot="5400000">
          <a:off x="2393337" y="2025053"/>
          <a:ext cx="2142667" cy="1591532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97760923-17F2-4B12-9CB2-0157045558C9}">
      <dsp:nvSpPr>
        <dsp:cNvPr id="0" name=""/>
        <dsp:cNvSpPr/>
      </dsp:nvSpPr>
      <dsp:spPr>
        <a:xfrm>
          <a:off x="4762500" y="2333624"/>
          <a:ext cx="2000250" cy="116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Jura" pitchFamily="2" charset="0"/>
              <a:ea typeface="Jura" pitchFamily="2" charset="0"/>
            </a:rPr>
            <a:t>Доступен для чтения, включая структуру любого элемента</a:t>
          </a:r>
          <a:endParaRPr lang="en-US" sz="1700" kern="1200" dirty="0">
            <a:latin typeface="Jura" pitchFamily="2" charset="0"/>
            <a:ea typeface="Jura" pitchFamily="2" charset="0"/>
          </a:endParaRPr>
        </a:p>
      </dsp:txBody>
      <dsp:txXfrm>
        <a:off x="4762500" y="2333624"/>
        <a:ext cx="2000250" cy="1166812"/>
      </dsp:txXfrm>
    </dsp:sp>
    <dsp:sp modelId="{832C07D5-0527-43EE-B7CC-774CE028F825}">
      <dsp:nvSpPr>
        <dsp:cNvPr id="0" name=""/>
        <dsp:cNvSpPr/>
      </dsp:nvSpPr>
      <dsp:spPr>
        <a:xfrm>
          <a:off x="4262437" y="2917031"/>
          <a:ext cx="500062" cy="0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3E06498-FCB2-4C4F-8FD3-FDE589FDB7D3}">
      <dsp:nvSpPr>
        <dsp:cNvPr id="0" name=""/>
        <dsp:cNvSpPr/>
      </dsp:nvSpPr>
      <dsp:spPr>
        <a:xfrm rot="5400000">
          <a:off x="2984277" y="3172729"/>
          <a:ext cx="1530858" cy="1018127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7DF9F-F540-4EE4-B8E2-C6873F01AE87}">
      <dsp:nvSpPr>
        <dsp:cNvPr id="0" name=""/>
        <dsp:cNvSpPr/>
      </dsp:nvSpPr>
      <dsp:spPr>
        <a:xfrm>
          <a:off x="0" y="57719"/>
          <a:ext cx="6858000" cy="1235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Jura" pitchFamily="2" charset="0"/>
              <a:ea typeface="Jura" pitchFamily="2" charset="0"/>
            </a:rPr>
            <a:t>хранит объекты по ключам, а не по позициям</a:t>
          </a:r>
          <a:endParaRPr lang="en-US" sz="3200" kern="1200" dirty="0">
            <a:latin typeface="Jura" pitchFamily="2" charset="0"/>
            <a:ea typeface="Jura" pitchFamily="2" charset="0"/>
          </a:endParaRPr>
        </a:p>
      </dsp:txBody>
      <dsp:txXfrm>
        <a:off x="60313" y="118032"/>
        <a:ext cx="6737374" cy="1114894"/>
      </dsp:txXfrm>
    </dsp:sp>
    <dsp:sp modelId="{D5FDFAEF-D75A-4C90-A22C-1EDA224AC4B1}">
      <dsp:nvSpPr>
        <dsp:cNvPr id="0" name=""/>
        <dsp:cNvSpPr/>
      </dsp:nvSpPr>
      <dsp:spPr>
        <a:xfrm>
          <a:off x="0" y="1385399"/>
          <a:ext cx="6858000" cy="1235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Jura" pitchFamily="2" charset="0"/>
              <a:ea typeface="Jura" pitchFamily="2" charset="0"/>
            </a:rPr>
            <a:t>ключом может быть любой неизменяемый объект</a:t>
          </a:r>
          <a:endParaRPr lang="en-US" sz="3200" kern="1200" dirty="0">
            <a:latin typeface="Jura" pitchFamily="2" charset="0"/>
            <a:ea typeface="Jura" pitchFamily="2" charset="0"/>
          </a:endParaRPr>
        </a:p>
      </dsp:txBody>
      <dsp:txXfrm>
        <a:off x="60313" y="1445712"/>
        <a:ext cx="6737374" cy="1114894"/>
      </dsp:txXfrm>
    </dsp:sp>
    <dsp:sp modelId="{2D2F1B57-79A6-40B3-A0BC-2DE0AC980D43}">
      <dsp:nvSpPr>
        <dsp:cNvPr id="0" name=""/>
        <dsp:cNvSpPr/>
      </dsp:nvSpPr>
      <dsp:spPr>
        <a:xfrm>
          <a:off x="0" y="2713080"/>
          <a:ext cx="6858000" cy="1235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Jura" pitchFamily="2" charset="0"/>
              <a:ea typeface="Jura" pitchFamily="2" charset="0"/>
            </a:rPr>
            <a:t>изменяемый</a:t>
          </a:r>
          <a:endParaRPr lang="en-US" sz="3200" kern="1200" dirty="0">
            <a:latin typeface="Jura" pitchFamily="2" charset="0"/>
            <a:ea typeface="Jura" pitchFamily="2" charset="0"/>
          </a:endParaRPr>
        </a:p>
      </dsp:txBody>
      <dsp:txXfrm>
        <a:off x="60313" y="2773393"/>
        <a:ext cx="6737374" cy="1114894"/>
      </dsp:txXfrm>
    </dsp:sp>
    <dsp:sp modelId="{A62AE4F8-C235-494B-A720-4D1DA5F9E6DF}">
      <dsp:nvSpPr>
        <dsp:cNvPr id="0" name=""/>
        <dsp:cNvSpPr/>
      </dsp:nvSpPr>
      <dsp:spPr>
        <a:xfrm>
          <a:off x="0" y="4040760"/>
          <a:ext cx="6858000" cy="1235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Jura" pitchFamily="2" charset="0"/>
              <a:ea typeface="Jura" pitchFamily="2" charset="0"/>
            </a:rPr>
            <a:t>безразмерный</a:t>
          </a:r>
          <a:endParaRPr lang="en-US" sz="3200" kern="1200" dirty="0">
            <a:latin typeface="Jura" pitchFamily="2" charset="0"/>
            <a:ea typeface="Jura" pitchFamily="2" charset="0"/>
          </a:endParaRPr>
        </a:p>
      </dsp:txBody>
      <dsp:txXfrm>
        <a:off x="60313" y="4101073"/>
        <a:ext cx="6737374" cy="11148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F9AF4-B2FE-4230-B9EB-88DDC60BD85F}">
      <dsp:nvSpPr>
        <dsp:cNvPr id="0" name=""/>
        <dsp:cNvSpPr/>
      </dsp:nvSpPr>
      <dsp:spPr>
        <a:xfrm>
          <a:off x="1790774" y="1561683"/>
          <a:ext cx="3276451" cy="3276451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set</a:t>
          </a:r>
        </a:p>
      </dsp:txBody>
      <dsp:txXfrm>
        <a:off x="2270599" y="2041508"/>
        <a:ext cx="2316801" cy="2316801"/>
      </dsp:txXfrm>
    </dsp:sp>
    <dsp:sp modelId="{6E19CE64-06C4-49D8-996D-CB9FC3C2D06F}">
      <dsp:nvSpPr>
        <dsp:cNvPr id="0" name=""/>
        <dsp:cNvSpPr/>
      </dsp:nvSpPr>
      <dsp:spPr>
        <a:xfrm>
          <a:off x="2609887" y="249158"/>
          <a:ext cx="1638225" cy="1638225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2361152"/>
                <a:satOff val="1351"/>
                <a:lumOff val="-2941"/>
                <a:alphaOff val="0"/>
                <a:satMod val="100000"/>
                <a:lumMod val="100000"/>
              </a:schemeClr>
            </a:gs>
            <a:gs pos="50000">
              <a:schemeClr val="accent5">
                <a:alpha val="50000"/>
                <a:hueOff val="-2361152"/>
                <a:satOff val="1351"/>
                <a:lumOff val="-2941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alpha val="50000"/>
                <a:hueOff val="-2361152"/>
                <a:satOff val="1351"/>
                <a:lumOff val="-2941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>
              <a:latin typeface="Jura" pitchFamily="2" charset="0"/>
              <a:ea typeface="Jura" pitchFamily="2" charset="0"/>
            </a:rPr>
            <a:t>Абстракция математического множества</a:t>
          </a:r>
          <a:endParaRPr lang="en-US" sz="1000" kern="1200" dirty="0">
            <a:latin typeface="Jura" pitchFamily="2" charset="0"/>
            <a:ea typeface="Jura" pitchFamily="2" charset="0"/>
          </a:endParaRPr>
        </a:p>
      </dsp:txBody>
      <dsp:txXfrm>
        <a:off x="2849799" y="489070"/>
        <a:ext cx="1158401" cy="1158401"/>
      </dsp:txXfrm>
    </dsp:sp>
    <dsp:sp modelId="{A960FB6F-C7F2-46C1-A4A8-C66C6A3D905B}">
      <dsp:nvSpPr>
        <dsp:cNvPr id="0" name=""/>
        <dsp:cNvSpPr/>
      </dsp:nvSpPr>
      <dsp:spPr>
        <a:xfrm>
          <a:off x="4455939" y="3446615"/>
          <a:ext cx="1638225" cy="1638225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4722303"/>
                <a:satOff val="2701"/>
                <a:lumOff val="-5883"/>
                <a:alphaOff val="0"/>
                <a:satMod val="100000"/>
                <a:lumMod val="100000"/>
              </a:schemeClr>
            </a:gs>
            <a:gs pos="50000">
              <a:schemeClr val="accent5">
                <a:alpha val="50000"/>
                <a:hueOff val="-4722303"/>
                <a:satOff val="2701"/>
                <a:lumOff val="-5883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alpha val="50000"/>
                <a:hueOff val="-4722303"/>
                <a:satOff val="2701"/>
                <a:lumOff val="-5883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>
              <a:latin typeface="Jura" pitchFamily="2" charset="0"/>
              <a:ea typeface="Jura" pitchFamily="2" charset="0"/>
            </a:rPr>
            <a:t>Отсеивание дубликатов</a:t>
          </a:r>
          <a:endParaRPr lang="en-US" sz="1000" kern="1200" dirty="0">
            <a:latin typeface="Jura" pitchFamily="2" charset="0"/>
            <a:ea typeface="Jura" pitchFamily="2" charset="0"/>
          </a:endParaRPr>
        </a:p>
      </dsp:txBody>
      <dsp:txXfrm>
        <a:off x="4695851" y="3686527"/>
        <a:ext cx="1158401" cy="1158401"/>
      </dsp:txXfrm>
    </dsp:sp>
    <dsp:sp modelId="{25310DE0-E208-4865-BF6F-EBE2A31ED438}">
      <dsp:nvSpPr>
        <dsp:cNvPr id="0" name=""/>
        <dsp:cNvSpPr/>
      </dsp:nvSpPr>
      <dsp:spPr>
        <a:xfrm>
          <a:off x="763834" y="3446615"/>
          <a:ext cx="1638225" cy="1638225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7083455"/>
                <a:satOff val="4052"/>
                <a:lumOff val="-8824"/>
                <a:alphaOff val="0"/>
                <a:satMod val="100000"/>
                <a:lumMod val="100000"/>
              </a:schemeClr>
            </a:gs>
            <a:gs pos="50000">
              <a:schemeClr val="accent5">
                <a:alpha val="50000"/>
                <a:hueOff val="-7083455"/>
                <a:satOff val="4052"/>
                <a:lumOff val="-8824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alpha val="50000"/>
                <a:hueOff val="-7083455"/>
                <a:satOff val="4052"/>
                <a:lumOff val="-8824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>
              <a:latin typeface="Jura" pitchFamily="2" charset="0"/>
              <a:ea typeface="Jura" pitchFamily="2" charset="0"/>
            </a:rPr>
            <a:t>Проверка на равенство без учёта порядка</a:t>
          </a:r>
          <a:endParaRPr lang="en-US" sz="1000" kern="1200" dirty="0">
            <a:latin typeface="Jura" pitchFamily="2" charset="0"/>
            <a:ea typeface="Jura" pitchFamily="2" charset="0"/>
          </a:endParaRPr>
        </a:p>
      </dsp:txBody>
      <dsp:txXfrm>
        <a:off x="1003746" y="3686527"/>
        <a:ext cx="1158401" cy="1158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25AD-E723-DDE0-3A01-20D184B9C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D1DA2-581D-43B8-BF7B-684C7532A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5D070-683A-5151-286E-CB96245E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F1B4-66C0-4A31-BCF5-3F55A03B1A7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A19EE-8784-71C3-098C-5AE33806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68E77-6352-A5B3-699D-C9E60AFF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ADEB-63C7-4962-A718-9D8D157C0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3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582D2-268F-5523-B071-6F9AF5DB9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A9B27-8C7D-18C9-D765-542318573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B6062-930B-3358-CC6B-9F8C51412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F1B4-66C0-4A31-BCF5-3F55A03B1A7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EF71E-D997-0A7E-4A2A-012EDD29F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88F1C-60DD-ECA6-D769-C02BB4122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ADEB-63C7-4962-A718-9D8D157C0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62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E16AB7-E7DE-665B-29EA-7D38FF022E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2EC675-3119-64EC-533B-CF735A30F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FFE0B-9B0F-A212-0033-F97B65C8E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F1B4-66C0-4A31-BCF5-3F55A03B1A7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FCD23-65C0-DBF6-F1EF-8660B97DE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260AC-8F64-4239-5AB5-C39E2E91B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ADEB-63C7-4962-A718-9D8D157C0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19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8/9/2022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720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56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355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165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581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8033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2877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8/9/2022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11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C2B86-FEF0-9B14-3132-9900707A4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35B19-B748-B0CB-197A-4A2AA5A47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F21A4-76C7-8A0C-15EA-BAF3DF5AD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F1B4-66C0-4A31-BCF5-3F55A03B1A7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C4B05-2C8D-733A-7A99-A1A5B6912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4B388-C3F8-1EC6-7E6F-A8C05F6D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ADEB-63C7-4962-A718-9D8D157C0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119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976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F3A7F-3901-5E9F-CF21-37FF725DD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BC2B0-27FA-CA85-1588-30B7FED19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2A2C7-A64C-2E91-5016-32E5C9A34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F1B4-66C0-4A31-BCF5-3F55A03B1A7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FC6ED-5DDA-0566-0E99-92D4376A4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E0DA9-4E67-5D7F-A40E-0A56F3F5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ADEB-63C7-4962-A718-9D8D157C0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5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A500-34BC-1A56-8D73-87572CC1A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9B475-6E2B-03D6-EA1B-248CCD13ED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573DD-D919-9838-3A9A-410737C97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61678-CFC7-1976-5762-97E3A7794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F1B4-66C0-4A31-BCF5-3F55A03B1A7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CFDAD-2BEF-E38A-6FFE-EC3CEEA75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BEAFB-962B-D524-A539-A325A355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ADEB-63C7-4962-A718-9D8D157C0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5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78C7-CD30-8EC3-B77B-B4B21A592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D09B7-B608-AF82-32E4-D22C0E2CD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4992C2-77B2-CCFF-3E55-E6A1D9E18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5F2C70-17C3-092C-89FD-2517A3F2AC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4D221-F74F-02CA-C668-BABCBA39DE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C452AD-1D6B-B932-8A83-ECDAFF984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F1B4-66C0-4A31-BCF5-3F55A03B1A7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D353DB-ECA6-9C35-79CB-8C0DC7F74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5CF288-144B-36E5-1FB1-71B4D2548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ADEB-63C7-4962-A718-9D8D157C0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61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D2BFB-484A-C5BA-B769-8AB745C1F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C0BAAB-567A-F95D-45AF-098BCF9EB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F1B4-66C0-4A31-BCF5-3F55A03B1A7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0F663F-3B3E-8AD0-0DBD-4B17265BA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C27233-FEDC-546F-9402-C0FACD1A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ADEB-63C7-4962-A718-9D8D157C0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51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CE798A-A450-47B2-F2E6-53A8A3CD7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F1B4-66C0-4A31-BCF5-3F55A03B1A7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311F3F-9A17-0593-52DF-37F82DE4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D74F0-CE86-EFE0-4FE4-E07F1810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ADEB-63C7-4962-A718-9D8D157C0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75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E824-65E2-9451-CF62-7A1B2F66D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DF58D-DCEE-0182-7BAD-15490BB1F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A2B3B-D0BD-3D3F-D7E2-1E5B7AC61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B0F2C-8757-FA20-7F78-470AAD6D9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F1B4-66C0-4A31-BCF5-3F55A03B1A7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31E39-BCE7-082D-0031-699E9A66E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EAB98-31FE-6078-85D5-B344AE395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ADEB-63C7-4962-A718-9D8D157C0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7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72CCA-F560-1273-7DB8-011769174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8DA487-D1AE-D8E6-1FAE-3271A7E3B1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C2996-3E6B-98E0-7E81-6DA601847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719CF-4B42-B11F-FF08-22884C0E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F1B4-66C0-4A31-BCF5-3F55A03B1A7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DB4E7-CBAC-6D50-58C8-F39620F07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7D339-5006-71AF-1046-B73E3EFD2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ADEB-63C7-4962-A718-9D8D157C0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3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DECCF0-559B-7EB8-90A9-F7D7D7FF1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81931-3930-56F6-3422-CD46A8DDF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02193-16D6-9755-2CF4-3072EB48C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1F1B4-66C0-4A31-BCF5-3F55A03B1A7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D2B04-04BB-6A25-BA09-8573B87E0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1679C-7FA5-5214-1AC6-D2CE5AACC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3ADEB-63C7-4962-A718-9D8D157C0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4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15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коллекции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85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Тип</a:t>
            </a:r>
            <a:r>
              <a:rPr lang="ru-RU" dirty="0"/>
              <a:t>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Базовая последовательность любых объектов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0D3E7A8-C8BC-4492-887A-857B23D8F56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9547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>
                <a:latin typeface="Jura" pitchFamily="2" charset="0"/>
                <a:ea typeface="Jura" pitchFamily="2" charset="0"/>
              </a:rPr>
              <a:t>Уравнение</a:t>
            </a:r>
            <a:r>
              <a:rPr lang="ru-RU" sz="5400" dirty="0"/>
              <a:t> </a:t>
            </a:r>
            <a:br>
              <a:rPr lang="ru-RU" sz="5400" dirty="0"/>
            </a:br>
            <a:r>
              <a:rPr lang="en-US" sz="5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y = </a:t>
            </a:r>
            <a:r>
              <a:rPr lang="en-US" sz="5400" cap="none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kx</a:t>
            </a:r>
            <a:r>
              <a:rPr lang="en-US" sz="5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+ b</a:t>
            </a:r>
            <a:endParaRPr lang="en-US" sz="53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056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Тип</a:t>
            </a:r>
            <a:r>
              <a:rPr lang="ru-RU" dirty="0"/>
              <a:t>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tuple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Неизменяемая последовательность любых объектов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8D11DD3-EF69-4CB5-98EE-11694F532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529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 </a:t>
            </a:r>
            <a:r>
              <a:rPr lang="en-US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dict</a:t>
            </a:r>
            <a:endParaRPr 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Словарь объектов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B6BBB3A-0B4B-4C2D-A4FF-FF04A8721E4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044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set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Неупорядоченная коллекция неизменяемых объектов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4C1ABB2-3EFC-4D8F-8EA6-FA8D2576BF3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3487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Эксперименты с коллекциями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034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«База данных»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C7FEA17B-D9C9-48F5-8998-45EDABF2B02F}"/>
              </a:ext>
            </a:extLst>
          </p:cNvPr>
          <p:cNvSpPr txBox="1">
            <a:spLocks/>
          </p:cNvSpPr>
          <p:nvPr/>
        </p:nvSpPr>
        <p:spPr>
          <a:xfrm>
            <a:off x="1455420" y="3429000"/>
            <a:ext cx="9296399" cy="2011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i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all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Jura" pitchFamily="2" charset="0"/>
                <a:cs typeface="+mn-cs"/>
              </a:rPr>
              <a:t>{9103976271:["Reina", "</a:t>
            </a:r>
            <a:r>
              <a:rPr kumimoji="0" lang="en-US" sz="1600" b="0" i="0" u="none" strike="noStrike" kern="1200" cap="all" spc="-1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Jura" pitchFamily="2" charset="0"/>
                <a:cs typeface="+mn-cs"/>
              </a:rPr>
              <a:t>Meinhard</a:t>
            </a:r>
            <a:r>
              <a:rPr kumimoji="0" lang="en-US" sz="1600" b="0" i="0" u="none" strike="noStrike" kern="1200" cap="all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Jura" pitchFamily="2" charset="0"/>
                <a:cs typeface="+mn-cs"/>
              </a:rPr>
              <a:t>"), ("Memphis", "Tennessee")],</a:t>
            </a:r>
          </a:p>
          <a:p>
            <a:pPr marL="0" marR="0" lvl="0" indent="0" algn="ctr" defTabSz="914400" rtl="0" eaLnBrk="1" fontAlgn="auto" latinLnBrk="0" hangingPunct="1">
              <a:lnSpc>
                <a:spcPct val="8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all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Jura" pitchFamily="2" charset="0"/>
                <a:cs typeface="+mn-cs"/>
              </a:rPr>
              <a:t>4199392609:["Stephanie", "Bruce"), ("Greensboro", "North Carolina")],</a:t>
            </a:r>
          </a:p>
          <a:p>
            <a:pPr marL="0" marR="0" lvl="0" indent="0" algn="ctr" defTabSz="914400" rtl="0" eaLnBrk="1" fontAlgn="auto" latinLnBrk="0" hangingPunct="1">
              <a:lnSpc>
                <a:spcPct val="8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all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Jura" pitchFamily="2" charset="0"/>
                <a:cs typeface="+mn-cs"/>
              </a:rPr>
              <a:t>9099459979:[("</a:t>
            </a:r>
            <a:r>
              <a:rPr kumimoji="0" lang="en-US" sz="1600" b="0" i="0" u="none" strike="noStrike" kern="1200" cap="all" spc="-1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Jura" pitchFamily="2" charset="0"/>
                <a:cs typeface="+mn-cs"/>
              </a:rPr>
              <a:t>Ermes</a:t>
            </a:r>
            <a:r>
              <a:rPr kumimoji="0" lang="en-US" sz="1600" b="0" i="0" u="none" strike="noStrike" kern="1200" cap="all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Jura" pitchFamily="2" charset="0"/>
                <a:cs typeface="+mn-cs"/>
              </a:rPr>
              <a:t>", "Angela"), ("Dallas", "Texas")],</a:t>
            </a:r>
          </a:p>
          <a:p>
            <a:pPr marL="0" marR="0" lvl="0" indent="0" algn="ctr" defTabSz="914400" rtl="0" eaLnBrk="1" fontAlgn="auto" latinLnBrk="0" hangingPunct="1">
              <a:lnSpc>
                <a:spcPct val="8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all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Jura" pitchFamily="2" charset="0"/>
                <a:cs typeface="+mn-cs"/>
              </a:rPr>
              <a:t>6123479367:[("Lorenza", "Takuya"), ("Indianapolis", "Indiana")],</a:t>
            </a:r>
          </a:p>
          <a:p>
            <a:pPr marL="0" marR="0" lvl="0" indent="0" algn="ctr" defTabSz="914400" rtl="0" eaLnBrk="1" fontAlgn="auto" latinLnBrk="0" hangingPunct="1">
              <a:lnSpc>
                <a:spcPct val="8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all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Jura" pitchFamily="2" charset="0"/>
                <a:cs typeface="+mn-cs"/>
              </a:rPr>
              <a:t>7548993768:[("Margarete", "Quintin"), ("Raleigh", "North Carolina")]}</a:t>
            </a:r>
          </a:p>
        </p:txBody>
      </p:sp>
    </p:spTree>
    <p:extLst>
      <p:ext uri="{BB962C8B-B14F-4D97-AF65-F5344CB8AC3E}">
        <p14:creationId xmlns:p14="http://schemas.microsoft.com/office/powerpoint/2010/main" val="809391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динамическая типизации и объекты в памяти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02211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коллекции</vt:lpstr>
      <vt:lpstr>Тип list</vt:lpstr>
      <vt:lpstr>Уравнение  y = kx + b</vt:lpstr>
      <vt:lpstr>Тип tuple</vt:lpstr>
      <vt:lpstr>Тип dict</vt:lpstr>
      <vt:lpstr>Тип set</vt:lpstr>
      <vt:lpstr>Эксперименты с коллекциями</vt:lpstr>
      <vt:lpstr>«База данных»</vt:lpstr>
      <vt:lpstr>динамическая типизации и объекты в памяти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коллекции</dc:title>
  <dc:creator>Mikita Tsiarentsyeu</dc:creator>
  <cp:lastModifiedBy>Mikita Tsiarentsyeu</cp:lastModifiedBy>
  <cp:revision>1</cp:revision>
  <dcterms:created xsi:type="dcterms:W3CDTF">2022-08-11T13:54:06Z</dcterms:created>
  <dcterms:modified xsi:type="dcterms:W3CDTF">2022-08-11T13:54:34Z</dcterms:modified>
</cp:coreProperties>
</file>