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Default Section" id="{B2B626BA-D80F-451B-8D20-9C9B7ACED5C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dirty="0"/>
            <a:t>, 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при этом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Jura" pitchFamily="2" charset="0"/>
              <a:ea typeface="Jura" pitchFamily="2" charset="0"/>
            </a:rPr>
            <a:t>not</a:t>
          </a:r>
          <a:r>
            <a:rPr lang="ru-RU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Логические операторы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sz="2600" kern="1200" dirty="0"/>
            <a:t>, </a:t>
          </a:r>
          <a:r>
            <a:rPr lang="ru-RU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при этом 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sz="2600" kern="1200" dirty="0"/>
            <a:t>,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Jura" pitchFamily="2" charset="0"/>
              <a:ea typeface="Jura" pitchFamily="2" charset="0"/>
            </a:rPr>
            <a:t>not</a:t>
          </a:r>
          <a:r>
            <a:rPr lang="ru-RU" sz="2600" kern="1200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Логические операторы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981868"/>
          <a:ext cx="3143249" cy="188595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sp:txBody>
      <dsp:txXfrm>
        <a:off x="0" y="981868"/>
        <a:ext cx="3143249" cy="1885950"/>
      </dsp:txXfrm>
    </dsp:sp>
    <dsp:sp modelId="{12A876BD-E5EA-4D9B-8DF0-00C9DC534671}">
      <dsp:nvSpPr>
        <dsp:cNvPr id="0" name=""/>
        <dsp:cNvSpPr/>
      </dsp:nvSpPr>
      <dsp:spPr>
        <a:xfrm>
          <a:off x="3457575" y="981868"/>
          <a:ext cx="3143249" cy="1885950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sp:txBody>
      <dsp:txXfrm>
        <a:off x="3457575" y="981868"/>
        <a:ext cx="3143249" cy="1885950"/>
      </dsp:txXfrm>
    </dsp:sp>
    <dsp:sp modelId="{8B68BC73-FB65-4042-8CA2-5534882EBBC6}">
      <dsp:nvSpPr>
        <dsp:cNvPr id="0" name=""/>
        <dsp:cNvSpPr/>
      </dsp:nvSpPr>
      <dsp:spPr>
        <a:xfrm>
          <a:off x="6915149" y="981868"/>
          <a:ext cx="3143249" cy="1885950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sp:txBody>
      <dsp:txXfrm>
        <a:off x="6915149" y="981868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5B21-3797-BEF0-0F34-6C1D34766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982AA-4803-3612-0901-B3C97129C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220E-1EE9-1327-F551-0A49638B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16BA-9844-8F00-CFCA-AE7B1785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D5D4-F2FD-99EA-7E07-81E13448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89D7-3F49-E561-96E2-B73203C2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3F8FF-5FBA-AEEF-4DB7-3AA13C30D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E0AF-9363-01CF-30FC-5D600154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5C45-1D90-5A18-2FFD-43C03DFA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7AAE-B541-309D-DC33-AF4B5CC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70F51-9A5A-0C4E-1AB0-C3B25A4DA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AF95-B489-AE0C-E6CE-A550F6D9E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3961-5B2B-02C8-3738-66806D6E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CF47-83ED-6E44-A5E0-112F7938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4742-5B8C-9206-971F-21E067E2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8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7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7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2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79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51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7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1F6C-3A54-B5FC-B0E6-A9E65CC1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6D4A-E20B-092C-5D06-283BB90E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67A8-C2C2-3446-0EA7-1F9B3A77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FB27-4C8A-B1FC-6736-6AA57BF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423-0FA8-57C6-DAEE-23BC1543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5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19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00C2-13C9-EE10-365C-814D66F7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44DCB-AB2C-6F39-2864-B5DFF6BA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EEDD-2A35-6E49-67C6-FFB51112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DF1C-1877-9A7D-D492-BED4FD9C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64E0-618F-3982-F841-A7CFF6F2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4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4F02-2347-60EC-F330-8D0185D6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8B8B-4748-FC92-E6D7-035809AD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4A814-319D-3690-4E6E-7DFCFAE6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11F4-C25E-E24C-36C9-681270BC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E3E5-15D5-456D-C106-40B45EAE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348DD-AE4C-F82A-A625-7FC15A1C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999B-3007-44BF-B290-A103B34A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7980A-4D36-8FEB-5425-B4DAC259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FF190-778E-0E9B-BECD-4D8B7134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8F736-B35E-D237-3E07-322F8C0D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4098F-3318-1B4D-9D2F-6DB3161C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CA71D-44B0-133B-C37E-A79562CE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3A4FC-2C24-7C17-BB34-D04290E4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A8128-A3D6-5EE9-9225-9EAC71FF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D6E6-3391-EB4E-0F85-695D652E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AF710-548A-3CA8-7D04-B3CEC7FF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27617-1B29-D851-1F8D-153636A9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D6D39-DEE9-0078-B291-CA99E233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2317-26ED-0C84-3DA0-697DD2A8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30392-47C7-BF53-7EF3-831786CB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40A18-CDC8-C95B-9046-8AB4E62A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1C81-762F-B849-9813-A98CB1C0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174F-CD45-A4A3-178A-418698E0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80924-87EF-5EDA-5CE3-EE0C8A2E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F412B-DDDD-F132-1E69-3FF26DD3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3717-B5EB-8C08-4AE9-0F6C15AD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B406-F6B7-5CEF-986A-C2B3BD2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4F26-4EE3-56C8-9B5E-044603D1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72A13-B780-AFD9-E3C7-B9DDE2133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5E74-2E6C-0DC3-04BB-4646E8BB0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D458-3908-3BF1-8394-FF2ECC88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77DB-2176-0C83-6230-FCEC6D4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84018-05E7-FC18-EE93-ED6D2D1B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2A630-BD17-6C9E-B1B9-EF48CECE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983A2-C30C-3343-00DE-DDFEB982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856C-8CD9-02E0-11EF-196DCB1B7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0917-3A9D-493D-A993-D7D6BFD76B1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E8F7-A79B-70AE-2189-6875C33AC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0214-FA3B-FA9A-0690-A0E2EDA13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4C46-9CD4-4519-B209-1B9701E2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8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Логические выражения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True, False </a:t>
            </a:r>
            <a:r>
              <a:rPr lang="en-US" dirty="0">
                <a:latin typeface="Jura" pitchFamily="2" charset="0"/>
                <a:ea typeface="Jura" pitchFamily="2" charset="0"/>
              </a:rPr>
              <a:t>– </a:t>
            </a:r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bool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bool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основан на типе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int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при этом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False = 0</a:t>
            </a:r>
            <a:r>
              <a:rPr lang="en-US" dirty="0"/>
              <a:t>,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 = 1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and, or, not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expr1: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expr2: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Тернарный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≈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логика работы точно такая же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Условные конструкции </a:t>
            </a:r>
            <a:br>
              <a:rPr lang="ru-RU" sz="5400" dirty="0"/>
            </a:br>
            <a:r>
              <a:rPr lang="ru-RU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if, elif, else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cs typeface="JetBrains Mono" panose="02000009000000000000" pitchFamily="49" charset="0"/>
                  </a:rPr>
                  <a:t>Решаем квадратное уравнение </a:t>
                </a:r>
                <a:br>
                  <a:rPr lang="ru-RU" sz="5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45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 if, elif, else</vt:lpstr>
      <vt:lpstr>Решаем квадратное уравнение  〖ax〗^2+bx+c=0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2022-08-04T13:58:14Z</dcterms:created>
  <dcterms:modified xsi:type="dcterms:W3CDTF">2022-08-04T13:58:44Z</dcterms:modified>
</cp:coreProperties>
</file>