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74" r:id="rId3"/>
    <p:sldId id="575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2BB27-AE5C-40BA-AC88-56C116EC08CE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FA38EB1-6937-4AF8-8F42-8841044845C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dirty="0"/>
            <a:t> – </a:t>
          </a:r>
          <a:r>
            <a:rPr lang="ru-RU" dirty="0"/>
            <a:t>любая непустая строка, исключая символ </a:t>
          </a:r>
          <a:r>
            <a:rPr lang="en-US" dirty="0"/>
            <a:t>/</a:t>
          </a:r>
        </a:p>
      </dgm:t>
    </dgm:pt>
    <dgm:pt modelId="{498A8A78-03EF-4062-B644-AA278D32F9C9}" type="parTrans" cxnId="{32B7259E-8A17-4628-976C-2E589284B955}">
      <dgm:prSet/>
      <dgm:spPr/>
      <dgm:t>
        <a:bodyPr/>
        <a:lstStyle/>
        <a:p>
          <a:endParaRPr lang="en-US"/>
        </a:p>
      </dgm:t>
    </dgm:pt>
    <dgm:pt modelId="{20B5E3CB-8488-4ACE-B854-A9DF8FA02AD0}" type="sibTrans" cxnId="{32B7259E-8A17-4628-976C-2E589284B955}">
      <dgm:prSet/>
      <dgm:spPr/>
      <dgm:t>
        <a:bodyPr/>
        <a:lstStyle/>
        <a:p>
          <a:endParaRPr lang="en-US"/>
        </a:p>
      </dgm:t>
    </dgm:pt>
    <dgm:pt modelId="{A1A037CD-F25E-4FAE-8AA0-7F301ADE95C0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dirty="0"/>
            <a:t> – </a:t>
          </a:r>
          <a:r>
            <a:rPr lang="ru-RU" dirty="0"/>
            <a:t>положительное целое число и ноль</a:t>
          </a:r>
          <a:endParaRPr lang="en-US" dirty="0"/>
        </a:p>
      </dgm:t>
    </dgm:pt>
    <dgm:pt modelId="{269DB03E-C1A9-440C-AE2E-EE92871BE4C5}" type="parTrans" cxnId="{0F714631-5399-4A6B-BA19-57FD90EF1401}">
      <dgm:prSet/>
      <dgm:spPr/>
      <dgm:t>
        <a:bodyPr/>
        <a:lstStyle/>
        <a:p>
          <a:endParaRPr lang="en-US"/>
        </a:p>
      </dgm:t>
    </dgm:pt>
    <dgm:pt modelId="{54569773-2DBC-4E83-AA86-A3C4F816F8DF}" type="sibTrans" cxnId="{0F714631-5399-4A6B-BA19-57FD90EF1401}">
      <dgm:prSet/>
      <dgm:spPr/>
      <dgm:t>
        <a:bodyPr/>
        <a:lstStyle/>
        <a:p>
          <a:endParaRPr lang="en-US"/>
        </a:p>
      </dgm:t>
    </dgm:pt>
    <dgm:pt modelId="{F5306E72-AE0E-4A03-9446-3D59E13BEEDD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dirty="0"/>
            <a:t> – </a:t>
          </a:r>
          <a:r>
            <a:rPr lang="ru-RU" dirty="0"/>
            <a:t>любые буквы и числа плюс символы </a:t>
          </a:r>
          <a:r>
            <a:rPr lang="en-US" dirty="0"/>
            <a:t>_ </a:t>
          </a:r>
          <a:r>
            <a:rPr lang="ru-RU" dirty="0"/>
            <a:t>и –</a:t>
          </a:r>
          <a:endParaRPr lang="en-US" dirty="0"/>
        </a:p>
      </dgm:t>
    </dgm:pt>
    <dgm:pt modelId="{733467E0-69A4-4913-B517-14DBBF56F565}" type="parTrans" cxnId="{2613C804-1D38-47EB-8B61-9864F9D0956E}">
      <dgm:prSet/>
      <dgm:spPr/>
      <dgm:t>
        <a:bodyPr/>
        <a:lstStyle/>
        <a:p>
          <a:endParaRPr lang="en-US"/>
        </a:p>
      </dgm:t>
    </dgm:pt>
    <dgm:pt modelId="{1327D272-E970-48AA-88C2-3FD332D8C5CF}" type="sibTrans" cxnId="{2613C804-1D38-47EB-8B61-9864F9D0956E}">
      <dgm:prSet/>
      <dgm:spPr/>
      <dgm:t>
        <a:bodyPr/>
        <a:lstStyle/>
        <a:p>
          <a:endParaRPr lang="en-US"/>
        </a:p>
      </dgm:t>
    </dgm:pt>
    <dgm:pt modelId="{C0F229C7-6D7D-40E2-92A0-01D83CB517D2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dirty="0"/>
            <a:t> – </a:t>
          </a:r>
          <a:r>
            <a:rPr lang="ru-RU" dirty="0"/>
            <a:t>айди в нижнем регистре, символы-разделители включены</a:t>
          </a:r>
          <a:endParaRPr lang="en-US" dirty="0"/>
        </a:p>
      </dgm:t>
    </dgm:pt>
    <dgm:pt modelId="{61DEBE0D-7446-4FBE-BD0E-B7E2CAD164BF}" type="parTrans" cxnId="{5C870C98-B3D4-4C88-999E-6F66FE38CA6E}">
      <dgm:prSet/>
      <dgm:spPr/>
      <dgm:t>
        <a:bodyPr/>
        <a:lstStyle/>
        <a:p>
          <a:endParaRPr lang="en-US"/>
        </a:p>
      </dgm:t>
    </dgm:pt>
    <dgm:pt modelId="{DBC139BC-BE82-4185-8B50-9B56E2536AE7}" type="sibTrans" cxnId="{5C870C98-B3D4-4C88-999E-6F66FE38CA6E}">
      <dgm:prSet/>
      <dgm:spPr/>
      <dgm:t>
        <a:bodyPr/>
        <a:lstStyle/>
        <a:p>
          <a:endParaRPr lang="en-US"/>
        </a:p>
      </dgm:t>
    </dgm:pt>
    <dgm:pt modelId="{80149D57-9E86-44CC-92F3-53A46406E40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dirty="0"/>
            <a:t> – </a:t>
          </a:r>
          <a:r>
            <a:rPr lang="ru-RU" dirty="0"/>
            <a:t>любая непустая строка, включая символ </a:t>
          </a:r>
          <a:r>
            <a:rPr lang="en-US" dirty="0"/>
            <a:t>/</a:t>
          </a:r>
        </a:p>
      </dgm:t>
    </dgm:pt>
    <dgm:pt modelId="{15388106-331D-4EFC-840B-910D732634EC}" type="parTrans" cxnId="{98E51697-8465-4909-B9DB-78B85F1D881E}">
      <dgm:prSet/>
      <dgm:spPr/>
      <dgm:t>
        <a:bodyPr/>
        <a:lstStyle/>
        <a:p>
          <a:endParaRPr lang="en-US"/>
        </a:p>
      </dgm:t>
    </dgm:pt>
    <dgm:pt modelId="{1DA061E8-D3D8-4518-B15F-242A9C95568A}" type="sibTrans" cxnId="{98E51697-8465-4909-B9DB-78B85F1D881E}">
      <dgm:prSet/>
      <dgm:spPr/>
      <dgm:t>
        <a:bodyPr/>
        <a:lstStyle/>
        <a:p>
          <a:endParaRPr lang="en-US"/>
        </a:p>
      </dgm:t>
    </dgm:pt>
    <dgm:pt modelId="{3EFA141D-1E05-4809-8661-C470F09DE4C9}" type="pres">
      <dgm:prSet presAssocID="{A4D2BB27-AE5C-40BA-AC88-56C116EC08CE}" presName="vert0" presStyleCnt="0">
        <dgm:presLayoutVars>
          <dgm:dir/>
          <dgm:animOne val="branch"/>
          <dgm:animLvl val="lvl"/>
        </dgm:presLayoutVars>
      </dgm:prSet>
      <dgm:spPr/>
    </dgm:pt>
    <dgm:pt modelId="{98110B5B-895C-4385-BD03-389F150372C1}" type="pres">
      <dgm:prSet presAssocID="{0FA38EB1-6937-4AF8-8F42-8841044845CB}" presName="thickLine" presStyleLbl="alignNode1" presStyleIdx="0" presStyleCnt="5"/>
      <dgm:spPr/>
    </dgm:pt>
    <dgm:pt modelId="{A5A3783C-6DB2-4383-80D7-79953CA408E0}" type="pres">
      <dgm:prSet presAssocID="{0FA38EB1-6937-4AF8-8F42-8841044845CB}" presName="horz1" presStyleCnt="0"/>
      <dgm:spPr/>
    </dgm:pt>
    <dgm:pt modelId="{7B067233-C17A-480B-AFF4-B7FD068B0EEC}" type="pres">
      <dgm:prSet presAssocID="{0FA38EB1-6937-4AF8-8F42-8841044845CB}" presName="tx1" presStyleLbl="revTx" presStyleIdx="0" presStyleCnt="5"/>
      <dgm:spPr/>
    </dgm:pt>
    <dgm:pt modelId="{ED573EC3-A5D4-447E-B9B0-B25E78400F16}" type="pres">
      <dgm:prSet presAssocID="{0FA38EB1-6937-4AF8-8F42-8841044845CB}" presName="vert1" presStyleCnt="0"/>
      <dgm:spPr/>
    </dgm:pt>
    <dgm:pt modelId="{911FD818-44A7-446F-80DA-536D7F38F93C}" type="pres">
      <dgm:prSet presAssocID="{A1A037CD-F25E-4FAE-8AA0-7F301ADE95C0}" presName="thickLine" presStyleLbl="alignNode1" presStyleIdx="1" presStyleCnt="5"/>
      <dgm:spPr/>
    </dgm:pt>
    <dgm:pt modelId="{A34E4083-ED47-4EE5-AC54-4FE11A47030E}" type="pres">
      <dgm:prSet presAssocID="{A1A037CD-F25E-4FAE-8AA0-7F301ADE95C0}" presName="horz1" presStyleCnt="0"/>
      <dgm:spPr/>
    </dgm:pt>
    <dgm:pt modelId="{E4D0D527-A56C-443F-AFAC-7C57F22B4B2B}" type="pres">
      <dgm:prSet presAssocID="{A1A037CD-F25E-4FAE-8AA0-7F301ADE95C0}" presName="tx1" presStyleLbl="revTx" presStyleIdx="1" presStyleCnt="5"/>
      <dgm:spPr/>
    </dgm:pt>
    <dgm:pt modelId="{95DFE2E2-5325-4D73-8316-BBEC9B475781}" type="pres">
      <dgm:prSet presAssocID="{A1A037CD-F25E-4FAE-8AA0-7F301ADE95C0}" presName="vert1" presStyleCnt="0"/>
      <dgm:spPr/>
    </dgm:pt>
    <dgm:pt modelId="{FB3ED372-3477-4BBE-A240-1B7CC42D2C53}" type="pres">
      <dgm:prSet presAssocID="{F5306E72-AE0E-4A03-9446-3D59E13BEEDD}" presName="thickLine" presStyleLbl="alignNode1" presStyleIdx="2" presStyleCnt="5"/>
      <dgm:spPr/>
    </dgm:pt>
    <dgm:pt modelId="{5F3C0DDD-E7B6-46D5-9EAC-D2F6872BF199}" type="pres">
      <dgm:prSet presAssocID="{F5306E72-AE0E-4A03-9446-3D59E13BEEDD}" presName="horz1" presStyleCnt="0"/>
      <dgm:spPr/>
    </dgm:pt>
    <dgm:pt modelId="{ED3C6A8E-37AE-4406-BC8E-BF84BB1125FD}" type="pres">
      <dgm:prSet presAssocID="{F5306E72-AE0E-4A03-9446-3D59E13BEEDD}" presName="tx1" presStyleLbl="revTx" presStyleIdx="2" presStyleCnt="5"/>
      <dgm:spPr/>
    </dgm:pt>
    <dgm:pt modelId="{FA9B6BEF-A3A4-49C9-87D0-E92111D383B6}" type="pres">
      <dgm:prSet presAssocID="{F5306E72-AE0E-4A03-9446-3D59E13BEEDD}" presName="vert1" presStyleCnt="0"/>
      <dgm:spPr/>
    </dgm:pt>
    <dgm:pt modelId="{D8E63406-5F14-4684-8EA4-319E324CCCA8}" type="pres">
      <dgm:prSet presAssocID="{C0F229C7-6D7D-40E2-92A0-01D83CB517D2}" presName="thickLine" presStyleLbl="alignNode1" presStyleIdx="3" presStyleCnt="5"/>
      <dgm:spPr/>
    </dgm:pt>
    <dgm:pt modelId="{2ECDFCC6-413E-4EB4-BE21-10CABFFBA549}" type="pres">
      <dgm:prSet presAssocID="{C0F229C7-6D7D-40E2-92A0-01D83CB517D2}" presName="horz1" presStyleCnt="0"/>
      <dgm:spPr/>
    </dgm:pt>
    <dgm:pt modelId="{C87999EB-43B4-4E14-9685-3A6352DA7866}" type="pres">
      <dgm:prSet presAssocID="{C0F229C7-6D7D-40E2-92A0-01D83CB517D2}" presName="tx1" presStyleLbl="revTx" presStyleIdx="3" presStyleCnt="5"/>
      <dgm:spPr/>
    </dgm:pt>
    <dgm:pt modelId="{F7D71330-3322-4747-BEFC-17094EB2E8FF}" type="pres">
      <dgm:prSet presAssocID="{C0F229C7-6D7D-40E2-92A0-01D83CB517D2}" presName="vert1" presStyleCnt="0"/>
      <dgm:spPr/>
    </dgm:pt>
    <dgm:pt modelId="{8563EBF4-E093-4DC1-B0D6-E384303F0CDB}" type="pres">
      <dgm:prSet presAssocID="{80149D57-9E86-44CC-92F3-53A46406E402}" presName="thickLine" presStyleLbl="alignNode1" presStyleIdx="4" presStyleCnt="5"/>
      <dgm:spPr/>
    </dgm:pt>
    <dgm:pt modelId="{A05B4A54-DE8B-4B35-BCE7-415912CA9BCE}" type="pres">
      <dgm:prSet presAssocID="{80149D57-9E86-44CC-92F3-53A46406E402}" presName="horz1" presStyleCnt="0"/>
      <dgm:spPr/>
    </dgm:pt>
    <dgm:pt modelId="{0F85C91E-5316-4B34-9EFA-C2350AE4614D}" type="pres">
      <dgm:prSet presAssocID="{80149D57-9E86-44CC-92F3-53A46406E402}" presName="tx1" presStyleLbl="revTx" presStyleIdx="4" presStyleCnt="5"/>
      <dgm:spPr/>
    </dgm:pt>
    <dgm:pt modelId="{D0C2960F-FD88-483B-82CF-4CEC1789D5EE}" type="pres">
      <dgm:prSet presAssocID="{80149D57-9E86-44CC-92F3-53A46406E402}" presName="vert1" presStyleCnt="0"/>
      <dgm:spPr/>
    </dgm:pt>
  </dgm:ptLst>
  <dgm:cxnLst>
    <dgm:cxn modelId="{2613C804-1D38-47EB-8B61-9864F9D0956E}" srcId="{A4D2BB27-AE5C-40BA-AC88-56C116EC08CE}" destId="{F5306E72-AE0E-4A03-9446-3D59E13BEEDD}" srcOrd="2" destOrd="0" parTransId="{733467E0-69A4-4913-B517-14DBBF56F565}" sibTransId="{1327D272-E970-48AA-88C2-3FD332D8C5CF}"/>
    <dgm:cxn modelId="{0F714631-5399-4A6B-BA19-57FD90EF1401}" srcId="{A4D2BB27-AE5C-40BA-AC88-56C116EC08CE}" destId="{A1A037CD-F25E-4FAE-8AA0-7F301ADE95C0}" srcOrd="1" destOrd="0" parTransId="{269DB03E-C1A9-440C-AE2E-EE92871BE4C5}" sibTransId="{54569773-2DBC-4E83-AA86-A3C4F816F8DF}"/>
    <dgm:cxn modelId="{C1BA3E4B-27D7-4DC0-9007-26B33FF63747}" type="presOf" srcId="{A4D2BB27-AE5C-40BA-AC88-56C116EC08CE}" destId="{3EFA141D-1E05-4809-8661-C470F09DE4C9}" srcOrd="0" destOrd="0" presId="urn:microsoft.com/office/officeart/2008/layout/LinedList"/>
    <dgm:cxn modelId="{B7A48551-969C-47AE-ADE7-CFFAA8781756}" type="presOf" srcId="{C0F229C7-6D7D-40E2-92A0-01D83CB517D2}" destId="{C87999EB-43B4-4E14-9685-3A6352DA7866}" srcOrd="0" destOrd="0" presId="urn:microsoft.com/office/officeart/2008/layout/LinedList"/>
    <dgm:cxn modelId="{FE136A84-BFBA-4CE9-8A7C-1AD17789F68A}" type="presOf" srcId="{A1A037CD-F25E-4FAE-8AA0-7F301ADE95C0}" destId="{E4D0D527-A56C-443F-AFAC-7C57F22B4B2B}" srcOrd="0" destOrd="0" presId="urn:microsoft.com/office/officeart/2008/layout/LinedList"/>
    <dgm:cxn modelId="{712AD189-FE03-485F-93C9-3953A835B337}" type="presOf" srcId="{80149D57-9E86-44CC-92F3-53A46406E402}" destId="{0F85C91E-5316-4B34-9EFA-C2350AE4614D}" srcOrd="0" destOrd="0" presId="urn:microsoft.com/office/officeart/2008/layout/LinedList"/>
    <dgm:cxn modelId="{98E51697-8465-4909-B9DB-78B85F1D881E}" srcId="{A4D2BB27-AE5C-40BA-AC88-56C116EC08CE}" destId="{80149D57-9E86-44CC-92F3-53A46406E402}" srcOrd="4" destOrd="0" parTransId="{15388106-331D-4EFC-840B-910D732634EC}" sibTransId="{1DA061E8-D3D8-4518-B15F-242A9C95568A}"/>
    <dgm:cxn modelId="{5C870C98-B3D4-4C88-999E-6F66FE38CA6E}" srcId="{A4D2BB27-AE5C-40BA-AC88-56C116EC08CE}" destId="{C0F229C7-6D7D-40E2-92A0-01D83CB517D2}" srcOrd="3" destOrd="0" parTransId="{61DEBE0D-7446-4FBE-BD0E-B7E2CAD164BF}" sibTransId="{DBC139BC-BE82-4185-8B50-9B56E2536AE7}"/>
    <dgm:cxn modelId="{32B7259E-8A17-4628-976C-2E589284B955}" srcId="{A4D2BB27-AE5C-40BA-AC88-56C116EC08CE}" destId="{0FA38EB1-6937-4AF8-8F42-8841044845CB}" srcOrd="0" destOrd="0" parTransId="{498A8A78-03EF-4062-B644-AA278D32F9C9}" sibTransId="{20B5E3CB-8488-4ACE-B854-A9DF8FA02AD0}"/>
    <dgm:cxn modelId="{E32842A2-EA70-41D3-907A-8F94EEA25B08}" type="presOf" srcId="{F5306E72-AE0E-4A03-9446-3D59E13BEEDD}" destId="{ED3C6A8E-37AE-4406-BC8E-BF84BB1125FD}" srcOrd="0" destOrd="0" presId="urn:microsoft.com/office/officeart/2008/layout/LinedList"/>
    <dgm:cxn modelId="{854D1EE6-A05C-4D18-B8E8-96C922A60E7F}" type="presOf" srcId="{0FA38EB1-6937-4AF8-8F42-8841044845CB}" destId="{7B067233-C17A-480B-AFF4-B7FD068B0EEC}" srcOrd="0" destOrd="0" presId="urn:microsoft.com/office/officeart/2008/layout/LinedList"/>
    <dgm:cxn modelId="{C33CD756-FA24-4839-812E-C14E3B063CA3}" type="presParOf" srcId="{3EFA141D-1E05-4809-8661-C470F09DE4C9}" destId="{98110B5B-895C-4385-BD03-389F150372C1}" srcOrd="0" destOrd="0" presId="urn:microsoft.com/office/officeart/2008/layout/LinedList"/>
    <dgm:cxn modelId="{161A97EE-D671-40D6-B4FF-06ECEAC18F28}" type="presParOf" srcId="{3EFA141D-1E05-4809-8661-C470F09DE4C9}" destId="{A5A3783C-6DB2-4383-80D7-79953CA408E0}" srcOrd="1" destOrd="0" presId="urn:microsoft.com/office/officeart/2008/layout/LinedList"/>
    <dgm:cxn modelId="{D7A9D965-8516-4559-8235-9FA017332F4F}" type="presParOf" srcId="{A5A3783C-6DB2-4383-80D7-79953CA408E0}" destId="{7B067233-C17A-480B-AFF4-B7FD068B0EEC}" srcOrd="0" destOrd="0" presId="urn:microsoft.com/office/officeart/2008/layout/LinedList"/>
    <dgm:cxn modelId="{C7811586-6053-4225-AD91-1E3BE5AE5905}" type="presParOf" srcId="{A5A3783C-6DB2-4383-80D7-79953CA408E0}" destId="{ED573EC3-A5D4-447E-B9B0-B25E78400F16}" srcOrd="1" destOrd="0" presId="urn:microsoft.com/office/officeart/2008/layout/LinedList"/>
    <dgm:cxn modelId="{954F77EA-29E0-457A-BFAB-13C007E84265}" type="presParOf" srcId="{3EFA141D-1E05-4809-8661-C470F09DE4C9}" destId="{911FD818-44A7-446F-80DA-536D7F38F93C}" srcOrd="2" destOrd="0" presId="urn:microsoft.com/office/officeart/2008/layout/LinedList"/>
    <dgm:cxn modelId="{9C3A145C-B7DE-4FD8-8F8D-D46E517277DB}" type="presParOf" srcId="{3EFA141D-1E05-4809-8661-C470F09DE4C9}" destId="{A34E4083-ED47-4EE5-AC54-4FE11A47030E}" srcOrd="3" destOrd="0" presId="urn:microsoft.com/office/officeart/2008/layout/LinedList"/>
    <dgm:cxn modelId="{CC44507C-E2B4-4530-B1B0-10F312975362}" type="presParOf" srcId="{A34E4083-ED47-4EE5-AC54-4FE11A47030E}" destId="{E4D0D527-A56C-443F-AFAC-7C57F22B4B2B}" srcOrd="0" destOrd="0" presId="urn:microsoft.com/office/officeart/2008/layout/LinedList"/>
    <dgm:cxn modelId="{14F03FE1-6F5B-46B0-A54E-0EF517A210D9}" type="presParOf" srcId="{A34E4083-ED47-4EE5-AC54-4FE11A47030E}" destId="{95DFE2E2-5325-4D73-8316-BBEC9B475781}" srcOrd="1" destOrd="0" presId="urn:microsoft.com/office/officeart/2008/layout/LinedList"/>
    <dgm:cxn modelId="{DF8D1906-CE9D-430C-B5B1-17B3504CFE91}" type="presParOf" srcId="{3EFA141D-1E05-4809-8661-C470F09DE4C9}" destId="{FB3ED372-3477-4BBE-A240-1B7CC42D2C53}" srcOrd="4" destOrd="0" presId="urn:microsoft.com/office/officeart/2008/layout/LinedList"/>
    <dgm:cxn modelId="{895DF5A8-D89C-4D83-8921-9B3FC750EE16}" type="presParOf" srcId="{3EFA141D-1E05-4809-8661-C470F09DE4C9}" destId="{5F3C0DDD-E7B6-46D5-9EAC-D2F6872BF199}" srcOrd="5" destOrd="0" presId="urn:microsoft.com/office/officeart/2008/layout/LinedList"/>
    <dgm:cxn modelId="{A67FF01A-5884-4511-93F0-D036D0E867C7}" type="presParOf" srcId="{5F3C0DDD-E7B6-46D5-9EAC-D2F6872BF199}" destId="{ED3C6A8E-37AE-4406-BC8E-BF84BB1125FD}" srcOrd="0" destOrd="0" presId="urn:microsoft.com/office/officeart/2008/layout/LinedList"/>
    <dgm:cxn modelId="{2B0ABA35-E4B0-481A-95F4-025837DE4B21}" type="presParOf" srcId="{5F3C0DDD-E7B6-46D5-9EAC-D2F6872BF199}" destId="{FA9B6BEF-A3A4-49C9-87D0-E92111D383B6}" srcOrd="1" destOrd="0" presId="urn:microsoft.com/office/officeart/2008/layout/LinedList"/>
    <dgm:cxn modelId="{93EFADDB-906C-4153-A88E-9540FFDCC043}" type="presParOf" srcId="{3EFA141D-1E05-4809-8661-C470F09DE4C9}" destId="{D8E63406-5F14-4684-8EA4-319E324CCCA8}" srcOrd="6" destOrd="0" presId="urn:microsoft.com/office/officeart/2008/layout/LinedList"/>
    <dgm:cxn modelId="{62C88592-72FB-4F85-B9CB-5F337D369847}" type="presParOf" srcId="{3EFA141D-1E05-4809-8661-C470F09DE4C9}" destId="{2ECDFCC6-413E-4EB4-BE21-10CABFFBA549}" srcOrd="7" destOrd="0" presId="urn:microsoft.com/office/officeart/2008/layout/LinedList"/>
    <dgm:cxn modelId="{32D97B90-F9B0-4CA3-A958-7D6B285B71A5}" type="presParOf" srcId="{2ECDFCC6-413E-4EB4-BE21-10CABFFBA549}" destId="{C87999EB-43B4-4E14-9685-3A6352DA7866}" srcOrd="0" destOrd="0" presId="urn:microsoft.com/office/officeart/2008/layout/LinedList"/>
    <dgm:cxn modelId="{C88D6FD2-D33A-4FBC-BA93-5B65C8A359CD}" type="presParOf" srcId="{2ECDFCC6-413E-4EB4-BE21-10CABFFBA549}" destId="{F7D71330-3322-4747-BEFC-17094EB2E8FF}" srcOrd="1" destOrd="0" presId="urn:microsoft.com/office/officeart/2008/layout/LinedList"/>
    <dgm:cxn modelId="{A81D83CF-9CC0-45CD-ABC5-C5ECD5DC26AF}" type="presParOf" srcId="{3EFA141D-1E05-4809-8661-C470F09DE4C9}" destId="{8563EBF4-E093-4DC1-B0D6-E384303F0CDB}" srcOrd="8" destOrd="0" presId="urn:microsoft.com/office/officeart/2008/layout/LinedList"/>
    <dgm:cxn modelId="{E38E7555-9C4E-4807-B5D4-271F86E5FDD2}" type="presParOf" srcId="{3EFA141D-1E05-4809-8661-C470F09DE4C9}" destId="{A05B4A54-DE8B-4B35-BCE7-415912CA9BCE}" srcOrd="9" destOrd="0" presId="urn:microsoft.com/office/officeart/2008/layout/LinedList"/>
    <dgm:cxn modelId="{4080C4F8-19D1-4FF1-9417-14EC398A978D}" type="presParOf" srcId="{A05B4A54-DE8B-4B35-BCE7-415912CA9BCE}" destId="{0F85C91E-5316-4B34-9EFA-C2350AE4614D}" srcOrd="0" destOrd="0" presId="urn:microsoft.com/office/officeart/2008/layout/LinedList"/>
    <dgm:cxn modelId="{7B145EDC-1B19-426D-8475-CFBDC771D5C7}" type="presParOf" srcId="{A05B4A54-DE8B-4B35-BCE7-415912CA9BCE}" destId="{D0C2960F-FD88-483B-82CF-4CEC1789D5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CC6D93-8785-44FE-A373-0A17C229D286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501047F-2107-4978-8E7E-D107C2AF4F26}">
      <dgm:prSet/>
      <dgm:spPr/>
      <dgm:t>
        <a:bodyPr/>
        <a:lstStyle/>
        <a:p>
          <a:r>
            <a:rPr lang="ru-RU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C23C6E20-11B7-44FC-9CC7-AFD5DD05F45A}" type="parTrans" cxnId="{DDA32439-2F85-4B6D-95E9-ECE40E9BEC3B}">
      <dgm:prSet/>
      <dgm:spPr/>
      <dgm:t>
        <a:bodyPr/>
        <a:lstStyle/>
        <a:p>
          <a:endParaRPr lang="en-US"/>
        </a:p>
      </dgm:t>
    </dgm:pt>
    <dgm:pt modelId="{6C1D8CBF-B0BC-4104-ABAF-93670BB2B37C}" type="sibTrans" cxnId="{DDA32439-2F85-4B6D-95E9-ECE40E9BEC3B}">
      <dgm:prSet/>
      <dgm:spPr/>
      <dgm:t>
        <a:bodyPr/>
        <a:lstStyle/>
        <a:p>
          <a:endParaRPr lang="en-US"/>
        </a:p>
      </dgm:t>
    </dgm:pt>
    <dgm:pt modelId="{9B6BE43B-9F66-4F12-ACE7-63D10913547F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dirty="0">
              <a:latin typeface="Jura" pitchFamily="2" charset="0"/>
              <a:ea typeface="Jura" pitchFamily="2" charset="0"/>
            </a:rPr>
            <a:t>render</a:t>
          </a:r>
        </a:p>
      </dgm:t>
    </dgm:pt>
    <dgm:pt modelId="{7D2ABDCC-0DE2-4F6C-9DEE-B0C20FE577F1}" type="parTrans" cxnId="{E34681B5-D192-4426-8DC7-5D1553DD61F4}">
      <dgm:prSet/>
      <dgm:spPr/>
      <dgm:t>
        <a:bodyPr/>
        <a:lstStyle/>
        <a:p>
          <a:endParaRPr lang="en-US"/>
        </a:p>
      </dgm:t>
    </dgm:pt>
    <dgm:pt modelId="{F20CA49F-54CB-48D0-9B89-4712546D7F7C}" type="sibTrans" cxnId="{E34681B5-D192-4426-8DC7-5D1553DD61F4}">
      <dgm:prSet/>
      <dgm:spPr/>
      <dgm:t>
        <a:bodyPr/>
        <a:lstStyle/>
        <a:p>
          <a:endParaRPr lang="en-US"/>
        </a:p>
      </dgm:t>
    </dgm:pt>
    <dgm:pt modelId="{526F6243-62A9-4CB8-AC9A-38178ABC897E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dirty="0">
              <a:latin typeface="Jura" pitchFamily="2" charset="0"/>
              <a:ea typeface="Jura" pitchFamily="2" charset="0"/>
            </a:rPr>
            <a:t>html</a:t>
          </a:r>
        </a:p>
      </dgm:t>
    </dgm:pt>
    <dgm:pt modelId="{6110B9EA-FBA1-4FC9-99BB-2F1367A220A4}" type="parTrans" cxnId="{F60F7A41-2836-4C80-9328-E51EBC474C0F}">
      <dgm:prSet/>
      <dgm:spPr/>
      <dgm:t>
        <a:bodyPr/>
        <a:lstStyle/>
        <a:p>
          <a:endParaRPr lang="en-US"/>
        </a:p>
      </dgm:t>
    </dgm:pt>
    <dgm:pt modelId="{78F52266-6D5D-4E0F-B96C-E77A9C96ACE8}" type="sibTrans" cxnId="{F60F7A41-2836-4C80-9328-E51EBC474C0F}">
      <dgm:prSet/>
      <dgm:spPr/>
      <dgm:t>
        <a:bodyPr/>
        <a:lstStyle/>
        <a:p>
          <a:endParaRPr lang="en-US"/>
        </a:p>
      </dgm:t>
    </dgm:pt>
    <dgm:pt modelId="{574A4CB5-492A-4C2D-AAE9-4CC34AEC3D4B}" type="pres">
      <dgm:prSet presAssocID="{3BCC6D93-8785-44FE-A373-0A17C229D286}" presName="outerComposite" presStyleCnt="0">
        <dgm:presLayoutVars>
          <dgm:chMax val="5"/>
          <dgm:dir/>
          <dgm:resizeHandles val="exact"/>
        </dgm:presLayoutVars>
      </dgm:prSet>
      <dgm:spPr/>
    </dgm:pt>
    <dgm:pt modelId="{C35A39DD-454B-469A-965D-37D84549EA00}" type="pres">
      <dgm:prSet presAssocID="{3BCC6D93-8785-44FE-A373-0A17C229D286}" presName="dummyMaxCanvas" presStyleCnt="0">
        <dgm:presLayoutVars/>
      </dgm:prSet>
      <dgm:spPr/>
    </dgm:pt>
    <dgm:pt modelId="{FE6307E8-E64B-46B2-9FEF-64F15AD513FF}" type="pres">
      <dgm:prSet presAssocID="{3BCC6D93-8785-44FE-A373-0A17C229D286}" presName="ThreeNodes_1" presStyleLbl="node1" presStyleIdx="0" presStyleCnt="3">
        <dgm:presLayoutVars>
          <dgm:bulletEnabled val="1"/>
        </dgm:presLayoutVars>
      </dgm:prSet>
      <dgm:spPr/>
    </dgm:pt>
    <dgm:pt modelId="{D8574469-0E23-4CF8-9FC2-85503D65CDDF}" type="pres">
      <dgm:prSet presAssocID="{3BCC6D93-8785-44FE-A373-0A17C229D286}" presName="ThreeNodes_2" presStyleLbl="node1" presStyleIdx="1" presStyleCnt="3">
        <dgm:presLayoutVars>
          <dgm:bulletEnabled val="1"/>
        </dgm:presLayoutVars>
      </dgm:prSet>
      <dgm:spPr/>
    </dgm:pt>
    <dgm:pt modelId="{5CC4D5CC-9188-4914-B507-5E06FC85674A}" type="pres">
      <dgm:prSet presAssocID="{3BCC6D93-8785-44FE-A373-0A17C229D286}" presName="ThreeNodes_3" presStyleLbl="node1" presStyleIdx="2" presStyleCnt="3">
        <dgm:presLayoutVars>
          <dgm:bulletEnabled val="1"/>
        </dgm:presLayoutVars>
      </dgm:prSet>
      <dgm:spPr/>
    </dgm:pt>
    <dgm:pt modelId="{4670EA0C-4A38-4518-83E1-8001A7F1CCF2}" type="pres">
      <dgm:prSet presAssocID="{3BCC6D93-8785-44FE-A373-0A17C229D286}" presName="ThreeConn_1-2" presStyleLbl="fgAccFollowNode1" presStyleIdx="0" presStyleCnt="2">
        <dgm:presLayoutVars>
          <dgm:bulletEnabled val="1"/>
        </dgm:presLayoutVars>
      </dgm:prSet>
      <dgm:spPr/>
    </dgm:pt>
    <dgm:pt modelId="{E2E58A7D-0232-44FA-8EC0-E93AC43CE519}" type="pres">
      <dgm:prSet presAssocID="{3BCC6D93-8785-44FE-A373-0A17C229D286}" presName="ThreeConn_2-3" presStyleLbl="fgAccFollowNode1" presStyleIdx="1" presStyleCnt="2">
        <dgm:presLayoutVars>
          <dgm:bulletEnabled val="1"/>
        </dgm:presLayoutVars>
      </dgm:prSet>
      <dgm:spPr/>
    </dgm:pt>
    <dgm:pt modelId="{6132EE62-19DC-4EE8-B8FF-32E0274E0B5E}" type="pres">
      <dgm:prSet presAssocID="{3BCC6D93-8785-44FE-A373-0A17C229D286}" presName="ThreeNodes_1_text" presStyleLbl="node1" presStyleIdx="2" presStyleCnt="3">
        <dgm:presLayoutVars>
          <dgm:bulletEnabled val="1"/>
        </dgm:presLayoutVars>
      </dgm:prSet>
      <dgm:spPr/>
    </dgm:pt>
    <dgm:pt modelId="{44EC11B6-C583-49AA-83FD-B90D6A494D1E}" type="pres">
      <dgm:prSet presAssocID="{3BCC6D93-8785-44FE-A373-0A17C229D286}" presName="ThreeNodes_2_text" presStyleLbl="node1" presStyleIdx="2" presStyleCnt="3">
        <dgm:presLayoutVars>
          <dgm:bulletEnabled val="1"/>
        </dgm:presLayoutVars>
      </dgm:prSet>
      <dgm:spPr/>
    </dgm:pt>
    <dgm:pt modelId="{9C8E4CB5-C80A-4F61-BAC1-2AA5DAAB6B43}" type="pres">
      <dgm:prSet presAssocID="{3BCC6D93-8785-44FE-A373-0A17C229D2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87FD08-8491-4412-A1EB-BEC458F2BFD3}" type="presOf" srcId="{9501047F-2107-4978-8E7E-D107C2AF4F26}" destId="{FE6307E8-E64B-46B2-9FEF-64F15AD513FF}" srcOrd="0" destOrd="0" presId="urn:microsoft.com/office/officeart/2005/8/layout/vProcess5"/>
    <dgm:cxn modelId="{8A3DA51A-3332-41B0-8C66-E70FCEC7E13C}" type="presOf" srcId="{526F6243-62A9-4CB8-AC9A-38178ABC897E}" destId="{9C8E4CB5-C80A-4F61-BAC1-2AA5DAAB6B43}" srcOrd="1" destOrd="0" presId="urn:microsoft.com/office/officeart/2005/8/layout/vProcess5"/>
    <dgm:cxn modelId="{CFF21B1D-C302-4620-8E2D-D9813D85ADFF}" type="presOf" srcId="{9B6BE43B-9F66-4F12-ACE7-63D10913547F}" destId="{D8574469-0E23-4CF8-9FC2-85503D65CDDF}" srcOrd="0" destOrd="0" presId="urn:microsoft.com/office/officeart/2005/8/layout/vProcess5"/>
    <dgm:cxn modelId="{3C6C472A-5F1B-4B46-AB27-46AF4AF8BDA7}" type="presOf" srcId="{9B6BE43B-9F66-4F12-ACE7-63D10913547F}" destId="{44EC11B6-C583-49AA-83FD-B90D6A494D1E}" srcOrd="1" destOrd="0" presId="urn:microsoft.com/office/officeart/2005/8/layout/vProcess5"/>
    <dgm:cxn modelId="{DDA32439-2F85-4B6D-95E9-ECE40E9BEC3B}" srcId="{3BCC6D93-8785-44FE-A373-0A17C229D286}" destId="{9501047F-2107-4978-8E7E-D107C2AF4F26}" srcOrd="0" destOrd="0" parTransId="{C23C6E20-11B7-44FC-9CC7-AFD5DD05F45A}" sibTransId="{6C1D8CBF-B0BC-4104-ABAF-93670BB2B37C}"/>
    <dgm:cxn modelId="{F60F7A41-2836-4C80-9328-E51EBC474C0F}" srcId="{3BCC6D93-8785-44FE-A373-0A17C229D286}" destId="{526F6243-62A9-4CB8-AC9A-38178ABC897E}" srcOrd="2" destOrd="0" parTransId="{6110B9EA-FBA1-4FC9-99BB-2F1367A220A4}" sibTransId="{78F52266-6D5D-4E0F-B96C-E77A9C96ACE8}"/>
    <dgm:cxn modelId="{B6AC8841-84BA-4E17-B01E-283CFA52785E}" type="presOf" srcId="{526F6243-62A9-4CB8-AC9A-38178ABC897E}" destId="{5CC4D5CC-9188-4914-B507-5E06FC85674A}" srcOrd="0" destOrd="0" presId="urn:microsoft.com/office/officeart/2005/8/layout/vProcess5"/>
    <dgm:cxn modelId="{93BC7A7B-10BC-4122-8801-3B3616E11D88}" type="presOf" srcId="{9501047F-2107-4978-8E7E-D107C2AF4F26}" destId="{6132EE62-19DC-4EE8-B8FF-32E0274E0B5E}" srcOrd="1" destOrd="0" presId="urn:microsoft.com/office/officeart/2005/8/layout/vProcess5"/>
    <dgm:cxn modelId="{E34681B5-D192-4426-8DC7-5D1553DD61F4}" srcId="{3BCC6D93-8785-44FE-A373-0A17C229D286}" destId="{9B6BE43B-9F66-4F12-ACE7-63D10913547F}" srcOrd="1" destOrd="0" parTransId="{7D2ABDCC-0DE2-4F6C-9DEE-B0C20FE577F1}" sibTransId="{F20CA49F-54CB-48D0-9B89-4712546D7F7C}"/>
    <dgm:cxn modelId="{B5E3FAB8-F632-413A-A630-644172089ADD}" type="presOf" srcId="{3BCC6D93-8785-44FE-A373-0A17C229D286}" destId="{574A4CB5-492A-4C2D-AAE9-4CC34AEC3D4B}" srcOrd="0" destOrd="0" presId="urn:microsoft.com/office/officeart/2005/8/layout/vProcess5"/>
    <dgm:cxn modelId="{045B42E1-A18A-42A1-B676-F706E49DDDD3}" type="presOf" srcId="{6C1D8CBF-B0BC-4104-ABAF-93670BB2B37C}" destId="{4670EA0C-4A38-4518-83E1-8001A7F1CCF2}" srcOrd="0" destOrd="0" presId="urn:microsoft.com/office/officeart/2005/8/layout/vProcess5"/>
    <dgm:cxn modelId="{B7A413F8-95F5-4350-94C1-D6F4342D9E1B}" type="presOf" srcId="{F20CA49F-54CB-48D0-9B89-4712546D7F7C}" destId="{E2E58A7D-0232-44FA-8EC0-E93AC43CE519}" srcOrd="0" destOrd="0" presId="urn:microsoft.com/office/officeart/2005/8/layout/vProcess5"/>
    <dgm:cxn modelId="{265607C0-108D-4086-A6CD-92420084C7CF}" type="presParOf" srcId="{574A4CB5-492A-4C2D-AAE9-4CC34AEC3D4B}" destId="{C35A39DD-454B-469A-965D-37D84549EA00}" srcOrd="0" destOrd="0" presId="urn:microsoft.com/office/officeart/2005/8/layout/vProcess5"/>
    <dgm:cxn modelId="{F3010278-298A-441E-83A2-BE720ADC8940}" type="presParOf" srcId="{574A4CB5-492A-4C2D-AAE9-4CC34AEC3D4B}" destId="{FE6307E8-E64B-46B2-9FEF-64F15AD513FF}" srcOrd="1" destOrd="0" presId="urn:microsoft.com/office/officeart/2005/8/layout/vProcess5"/>
    <dgm:cxn modelId="{7B8F38E4-0719-43FB-B9F9-1B1E8617234B}" type="presParOf" srcId="{574A4CB5-492A-4C2D-AAE9-4CC34AEC3D4B}" destId="{D8574469-0E23-4CF8-9FC2-85503D65CDDF}" srcOrd="2" destOrd="0" presId="urn:microsoft.com/office/officeart/2005/8/layout/vProcess5"/>
    <dgm:cxn modelId="{5D93DD2A-930C-4DD5-B7BA-6D9B6ADBF26F}" type="presParOf" srcId="{574A4CB5-492A-4C2D-AAE9-4CC34AEC3D4B}" destId="{5CC4D5CC-9188-4914-B507-5E06FC85674A}" srcOrd="3" destOrd="0" presId="urn:microsoft.com/office/officeart/2005/8/layout/vProcess5"/>
    <dgm:cxn modelId="{511B222A-C73B-41D5-938B-3DD8E5DCA509}" type="presParOf" srcId="{574A4CB5-492A-4C2D-AAE9-4CC34AEC3D4B}" destId="{4670EA0C-4A38-4518-83E1-8001A7F1CCF2}" srcOrd="4" destOrd="0" presId="urn:microsoft.com/office/officeart/2005/8/layout/vProcess5"/>
    <dgm:cxn modelId="{858FC561-9BBC-4DAF-AE78-8A469849841E}" type="presParOf" srcId="{574A4CB5-492A-4C2D-AAE9-4CC34AEC3D4B}" destId="{E2E58A7D-0232-44FA-8EC0-E93AC43CE519}" srcOrd="5" destOrd="0" presId="urn:microsoft.com/office/officeart/2005/8/layout/vProcess5"/>
    <dgm:cxn modelId="{A3B0CDCE-34BB-4A09-AE17-C5C59650025B}" type="presParOf" srcId="{574A4CB5-492A-4C2D-AAE9-4CC34AEC3D4B}" destId="{6132EE62-19DC-4EE8-B8FF-32E0274E0B5E}" srcOrd="6" destOrd="0" presId="urn:microsoft.com/office/officeart/2005/8/layout/vProcess5"/>
    <dgm:cxn modelId="{D0387DFD-2AB7-467B-899B-FB31544A76BF}" type="presParOf" srcId="{574A4CB5-492A-4C2D-AAE9-4CC34AEC3D4B}" destId="{44EC11B6-C583-49AA-83FD-B90D6A494D1E}" srcOrd="7" destOrd="0" presId="urn:microsoft.com/office/officeart/2005/8/layout/vProcess5"/>
    <dgm:cxn modelId="{A59BE80B-2B5A-4551-9CEA-EE2C3B74CBDC}" type="presParOf" srcId="{574A4CB5-492A-4C2D-AAE9-4CC34AEC3D4B}" destId="{9C8E4CB5-C80A-4F61-BAC1-2AA5DAAB6B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10B5B-895C-4385-BD03-389F150372C1}">
      <dsp:nvSpPr>
        <dsp:cNvPr id="0" name=""/>
        <dsp:cNvSpPr/>
      </dsp:nvSpPr>
      <dsp:spPr>
        <a:xfrm>
          <a:off x="0" y="46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7233-C17A-480B-AFF4-B7FD068B0EEC}">
      <dsp:nvSpPr>
        <dsp:cNvPr id="0" name=""/>
        <dsp:cNvSpPr/>
      </dsp:nvSpPr>
      <dsp:spPr>
        <a:xfrm>
          <a:off x="0" y="46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str</a:t>
          </a:r>
          <a:r>
            <a:rPr lang="en-US" sz="2400" kern="1200" dirty="0"/>
            <a:t> – </a:t>
          </a:r>
          <a:r>
            <a:rPr lang="ru-RU" sz="2400" kern="1200" dirty="0"/>
            <a:t>любая непустая строка, исключая символ </a:t>
          </a:r>
          <a:r>
            <a:rPr lang="en-US" sz="2400" kern="1200" dirty="0"/>
            <a:t>/</a:t>
          </a:r>
        </a:p>
      </dsp:txBody>
      <dsp:txXfrm>
        <a:off x="0" y="469"/>
        <a:ext cx="10058399" cy="769749"/>
      </dsp:txXfrm>
    </dsp:sp>
    <dsp:sp modelId="{911FD818-44A7-446F-80DA-536D7F38F93C}">
      <dsp:nvSpPr>
        <dsp:cNvPr id="0" name=""/>
        <dsp:cNvSpPr/>
      </dsp:nvSpPr>
      <dsp:spPr>
        <a:xfrm>
          <a:off x="0" y="770219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D527-A56C-443F-AFAC-7C57F22B4B2B}">
      <dsp:nvSpPr>
        <dsp:cNvPr id="0" name=""/>
        <dsp:cNvSpPr/>
      </dsp:nvSpPr>
      <dsp:spPr>
        <a:xfrm>
          <a:off x="0" y="770219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int</a:t>
          </a:r>
          <a:r>
            <a:rPr lang="en-US" sz="2400" kern="1200" dirty="0"/>
            <a:t> – </a:t>
          </a:r>
          <a:r>
            <a:rPr lang="ru-RU" sz="2400" kern="1200" dirty="0"/>
            <a:t>положительное целое число и ноль</a:t>
          </a:r>
          <a:endParaRPr lang="en-US" sz="2400" kern="1200" dirty="0"/>
        </a:p>
      </dsp:txBody>
      <dsp:txXfrm>
        <a:off x="0" y="770219"/>
        <a:ext cx="10058399" cy="769749"/>
      </dsp:txXfrm>
    </dsp:sp>
    <dsp:sp modelId="{FB3ED372-3477-4BBE-A240-1B7CC42D2C53}">
      <dsp:nvSpPr>
        <dsp:cNvPr id="0" name=""/>
        <dsp:cNvSpPr/>
      </dsp:nvSpPr>
      <dsp:spPr>
        <a:xfrm>
          <a:off x="0" y="153996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C6A8E-37AE-4406-BC8E-BF84BB1125FD}">
      <dsp:nvSpPr>
        <dsp:cNvPr id="0" name=""/>
        <dsp:cNvSpPr/>
      </dsp:nvSpPr>
      <dsp:spPr>
        <a:xfrm>
          <a:off x="0" y="153996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slug</a:t>
          </a:r>
          <a:r>
            <a:rPr lang="en-US" sz="2400" kern="1200" dirty="0"/>
            <a:t> – </a:t>
          </a:r>
          <a:r>
            <a:rPr lang="ru-RU" sz="2400" kern="1200" dirty="0"/>
            <a:t>любые буквы и числа плюс символы </a:t>
          </a:r>
          <a:r>
            <a:rPr lang="en-US" sz="2400" kern="1200" dirty="0"/>
            <a:t>_ </a:t>
          </a:r>
          <a:r>
            <a:rPr lang="ru-RU" sz="2400" kern="1200" dirty="0"/>
            <a:t>и –</a:t>
          </a:r>
          <a:endParaRPr lang="en-US" sz="2400" kern="1200" dirty="0"/>
        </a:p>
      </dsp:txBody>
      <dsp:txXfrm>
        <a:off x="0" y="1539968"/>
        <a:ext cx="10058399" cy="769749"/>
      </dsp:txXfrm>
    </dsp:sp>
    <dsp:sp modelId="{D8E63406-5F14-4684-8EA4-319E324CCCA8}">
      <dsp:nvSpPr>
        <dsp:cNvPr id="0" name=""/>
        <dsp:cNvSpPr/>
      </dsp:nvSpPr>
      <dsp:spPr>
        <a:xfrm>
          <a:off x="0" y="2309718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999EB-43B4-4E14-9685-3A6352DA7866}">
      <dsp:nvSpPr>
        <dsp:cNvPr id="0" name=""/>
        <dsp:cNvSpPr/>
      </dsp:nvSpPr>
      <dsp:spPr>
        <a:xfrm>
          <a:off x="0" y="2309718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uuid</a:t>
          </a:r>
          <a:r>
            <a:rPr lang="en-US" sz="2400" kern="1200" dirty="0"/>
            <a:t> – </a:t>
          </a:r>
          <a:r>
            <a:rPr lang="ru-RU" sz="2400" kern="1200" dirty="0"/>
            <a:t>айди в нижнем регистре, символы-разделители включены</a:t>
          </a:r>
          <a:endParaRPr lang="en-US" sz="2400" kern="1200" dirty="0"/>
        </a:p>
      </dsp:txBody>
      <dsp:txXfrm>
        <a:off x="0" y="2309718"/>
        <a:ext cx="10058399" cy="769749"/>
      </dsp:txXfrm>
    </dsp:sp>
    <dsp:sp modelId="{8563EBF4-E093-4DC1-B0D6-E384303F0CDB}">
      <dsp:nvSpPr>
        <dsp:cNvPr id="0" name=""/>
        <dsp:cNvSpPr/>
      </dsp:nvSpPr>
      <dsp:spPr>
        <a:xfrm>
          <a:off x="0" y="3079467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C91E-5316-4B34-9EFA-C2350AE4614D}">
      <dsp:nvSpPr>
        <dsp:cNvPr id="0" name=""/>
        <dsp:cNvSpPr/>
      </dsp:nvSpPr>
      <dsp:spPr>
        <a:xfrm>
          <a:off x="0" y="3079467"/>
          <a:ext cx="10058399" cy="769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path</a:t>
          </a:r>
          <a:r>
            <a:rPr lang="en-US" sz="2400" kern="1200" dirty="0"/>
            <a:t> – </a:t>
          </a:r>
          <a:r>
            <a:rPr lang="ru-RU" sz="2400" kern="1200" dirty="0"/>
            <a:t>любая непустая строка, включая символ </a:t>
          </a:r>
          <a:r>
            <a:rPr lang="en-US" sz="2400" kern="1200" dirty="0"/>
            <a:t>/</a:t>
          </a:r>
        </a:p>
      </dsp:txBody>
      <dsp:txXfrm>
        <a:off x="0" y="3079467"/>
        <a:ext cx="10058399" cy="769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307E8-E64B-46B2-9FEF-64F15AD513FF}">
      <dsp:nvSpPr>
        <dsp:cNvPr id="0" name=""/>
        <dsp:cNvSpPr/>
      </dsp:nvSpPr>
      <dsp:spPr>
        <a:xfrm>
          <a:off x="0" y="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>
              <a:latin typeface="Jura" pitchFamily="2" charset="0"/>
              <a:ea typeface="Jura" pitchFamily="2" charset="0"/>
            </a:rPr>
            <a:t>Может выполнять дополнительный выбор из нескольких шаблонов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826" y="33826"/>
        <a:ext cx="7303406" cy="1087254"/>
      </dsp:txXfrm>
    </dsp:sp>
    <dsp:sp modelId="{D8574469-0E23-4CF8-9FC2-85503D65CDDF}">
      <dsp:nvSpPr>
        <dsp:cNvPr id="0" name=""/>
        <dsp:cNvSpPr/>
      </dsp:nvSpPr>
      <dsp:spPr>
        <a:xfrm>
          <a:off x="754379" y="134739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Собирает данные модели и передаёт в шаблон с помощью метода </a:t>
          </a:r>
          <a:r>
            <a:rPr lang="en-US" sz="2900" kern="1200" dirty="0">
              <a:latin typeface="Jura" pitchFamily="2" charset="0"/>
              <a:ea typeface="Jura" pitchFamily="2" charset="0"/>
            </a:rPr>
            <a:t>render</a:t>
          </a:r>
        </a:p>
      </dsp:txBody>
      <dsp:txXfrm>
        <a:off x="788205" y="1381216"/>
        <a:ext cx="6976919" cy="1087254"/>
      </dsp:txXfrm>
    </dsp:sp>
    <dsp:sp modelId="{5CC4D5CC-9188-4914-B507-5E06FC85674A}">
      <dsp:nvSpPr>
        <dsp:cNvPr id="0" name=""/>
        <dsp:cNvSpPr/>
      </dsp:nvSpPr>
      <dsp:spPr>
        <a:xfrm>
          <a:off x="1508759" y="2694780"/>
          <a:ext cx="8549640" cy="11549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Может возвращать «сырой» </a:t>
          </a:r>
          <a:r>
            <a:rPr lang="en-US" sz="2900" kern="1200" dirty="0">
              <a:latin typeface="Jura" pitchFamily="2" charset="0"/>
              <a:ea typeface="Jura" pitchFamily="2" charset="0"/>
            </a:rPr>
            <a:t>html</a:t>
          </a:r>
        </a:p>
      </dsp:txBody>
      <dsp:txXfrm>
        <a:off x="1542585" y="2728606"/>
        <a:ext cx="6976919" cy="1087254"/>
      </dsp:txXfrm>
    </dsp:sp>
    <dsp:sp modelId="{4670EA0C-4A38-4518-83E1-8001A7F1CCF2}">
      <dsp:nvSpPr>
        <dsp:cNvPr id="0" name=""/>
        <dsp:cNvSpPr/>
      </dsp:nvSpPr>
      <dsp:spPr>
        <a:xfrm>
          <a:off x="7798951" y="875803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967856" y="875803"/>
        <a:ext cx="412878" cy="564893"/>
      </dsp:txXfrm>
    </dsp:sp>
    <dsp:sp modelId="{E2E58A7D-0232-44FA-8EC0-E93AC43CE519}">
      <dsp:nvSpPr>
        <dsp:cNvPr id="0" name=""/>
        <dsp:cNvSpPr/>
      </dsp:nvSpPr>
      <dsp:spPr>
        <a:xfrm>
          <a:off x="8553331" y="2215494"/>
          <a:ext cx="750688" cy="7506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722236" y="2215494"/>
        <a:ext cx="412878" cy="564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6608-BF21-63C6-C0E0-54C21B58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365A0-BAAB-1D66-52E7-769F3BB94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C882-CADC-84E3-3DB2-53A56C5C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FF83-8741-7AE1-4E31-471B5A2A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64ED-EAED-69E9-1EED-44A8D5A8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6D24-BBBC-2198-5116-394BB989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6A19E-6C71-4177-8ADB-CF148558F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57C5-53D0-0C7C-1210-CC7C0474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CA9AC-2003-2208-3B51-6D878A51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CC26-0D99-3BFC-7C69-D4C96959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F418B-7087-A806-1E72-89A4AEFF5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DF7F7-EEFC-ABDC-9097-F60A7B44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CED9-BA68-7A2A-D774-8CDD2E53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E5D9-2334-26A2-E8CC-A690BE97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305D-39A0-466E-D4CE-7B11614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7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1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54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71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4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D033-B0F5-2D1B-DA50-EADF439F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A231-00A6-83A1-24ED-5304D050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03ED-75E4-8686-30AF-BD661CFD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D78B-2344-D499-F83C-2EB6AD80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7F73-1126-3B9B-43CB-6F037E50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38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13EE-426F-9430-FFFD-BFA5CBF4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883AA-2A59-F920-A83B-8214389D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291-AD54-923C-98CD-50C5D36F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CD34-D514-6D09-A662-CB05162E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A1B7-C35A-64BA-65C6-B5121C7A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1890-EA1D-9ED9-235D-6139FCD5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B75F-FDBE-4367-6490-B1072CFB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A6CE8-DBAC-2567-539A-E8C631BB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44F2A-C48D-9027-4A03-B9C48104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A05D-5CC1-E90B-AA43-B0A33995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4B27-8585-CCA8-8837-900212FD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5AF1-D9B8-97B6-7B7D-7E886BAB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834A-AB5A-6568-B499-6E468804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C1905-7DDA-C9E4-4A4F-E25C870B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29FA0-FB30-E6AD-AC94-CD282F898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95B10-9C2F-CE10-CBA9-52A7687D6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E842D-486D-3A0A-B477-AF4E99A9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A4E4-E273-6408-46B3-2BB45ACB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DB819-E377-13FF-3610-CF1856E9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21B4-BEDF-5649-9832-E149F498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948AB-D853-F870-85A0-D9E2D347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949CC-D49A-6EF2-9E72-B5F16238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112DF-E48B-DD3B-310A-F7007C55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FF4BA-848D-8EC0-FF59-0568DF67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667F9-2CBD-FC03-4F50-574093EB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F93F-62DF-AD64-333A-B5FCCB6C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D0FB-EEA1-59D7-21AA-33A4F068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EA21-B3F6-2451-5136-2CFFEFB8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067C5-8530-BD47-D489-F732BC8CA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1BC8A-677B-DDD6-B779-EA4CE8B1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99F14-F3D1-62C5-3D1C-78AEB678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46387-D02F-B898-0FE4-CBDA0021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0989-2657-559D-BF54-5E4B544A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F62C-C95F-217E-E02C-17D44EE05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E4850-FE72-F9C2-BC4F-012DDDCE8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C3CE9-75C2-43CD-E534-0777D360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46E7-4404-0531-B90F-89359719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4516D-D110-26C9-3066-7615F01C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10FA2-095E-26D8-1F50-5E30B9F9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F181B-40BE-6979-0B31-F2E8C283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1F56-676B-B226-53BD-337789D37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6AD5-AA68-4881-9699-64B3BF605B9C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3684-C924-77BD-A7F6-5F123062F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EECF-68BB-479B-6D50-428A4ADF0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1937-5D13-429D-9856-4092AED85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4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Django ORM</a:t>
            </a:r>
          </a:p>
        </p:txBody>
      </p:sp>
    </p:spTree>
    <p:extLst>
      <p:ext uri="{BB962C8B-B14F-4D97-AF65-F5344CB8AC3E}">
        <p14:creationId xmlns:p14="http://schemas.microsoft.com/office/powerpoint/2010/main" val="402327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/>
              <a:t>Примеры использования синтаксиса шаблонов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{% for post in posts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posts post.id %}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post.Title|capfirst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}}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endfor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Динамическое создание списка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URL patterns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4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urlpatterns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= [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views.home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name='home'),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   path('posts/&lt;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int:post_id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&gt;/', 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views.post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 id='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post_id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 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все паттерны должны заканчиваться символом /, проверяются один за другим, при совпадении вызывается соответсвуещее представление (404 если совпадений нет)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URL patterns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D3C3B9C-EEE5-496F-8FFC-6CCA5E79A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'posts/&lt;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int:post_id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конвертер пути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/>
              <a:t>–</a:t>
            </a:r>
            <a:r>
              <a:rPr lang="ru-RU" dirty="0"/>
              <a:t> соответствующее представление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id='</a:t>
            </a:r>
            <a:r>
              <a:rPr lang="en-US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ru-RU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ru-RU" dirty="0"/>
              <a:t>– параметр представления</a:t>
            </a:r>
            <a:endParaRPr lang="en-US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latin typeface="JetBrains Mono" panose="02000009000000000000" pitchFamily="49" charset="0"/>
                <a:cs typeface="JetBrains Mono" panose="02000009000000000000" pitchFamily="49" charset="0"/>
              </a:rPr>
              <a:t>name='posts' </a:t>
            </a:r>
            <a:r>
              <a:rPr lang="en-US" dirty="0"/>
              <a:t>– </a:t>
            </a:r>
            <a:r>
              <a:rPr lang="ru-RU" dirty="0"/>
              <a:t>опциональное имя, используется для создания ссылок</a:t>
            </a:r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20497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path(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'posts/&lt;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uuid:post_id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&gt;/',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views.post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,          	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id='</a:t>
            </a:r>
            <a:r>
              <a:rPr lang="en-US" sz="1600" dirty="0" err="1">
                <a:latin typeface="JetBrains Mono" panose="02000009000000000000" pitchFamily="49" charset="0"/>
                <a:cs typeface="JetBrains Mono" panose="02000009000000000000" pitchFamily="49" charset="0"/>
              </a:rPr>
              <a:t>post_id</a:t>
            </a: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', 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	name='posts' </a:t>
            </a:r>
            <a:b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51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BAE93C-19BA-4DC8-9FDD-746A4F56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Конвертеры пути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91194F-DFF5-4146-BE44-93B044F4C0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19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URL patterns</a:t>
            </a:r>
          </a:p>
        </p:txBody>
      </p:sp>
    </p:spTree>
    <p:extLst>
      <p:ext uri="{BB962C8B-B14F-4D97-AF65-F5344CB8AC3E}">
        <p14:creationId xmlns:p14="http://schemas.microsoft.com/office/powerpoint/2010/main" val="28045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49E-02BD-4523-B03A-994642D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D4ED093-4930-4A5C-B4FE-4241CBE36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76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Блог</a:t>
            </a:r>
            <a:r>
              <a:rPr lang="en-US" sz="5400" dirty="0"/>
              <a:t>: </a:t>
            </a:r>
            <a:r>
              <a:rPr lang="ru-RU" sz="5400" dirty="0"/>
              <a:t>представления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5300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Шаблон 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доступ к значению переменной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{% operator %}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управление потоком выполнения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{{ variable|filter }} –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cs typeface="JetBrains Mono" panose="02000009000000000000" pitchFamily="49" charset="0"/>
              </a:rPr>
              <a:t>форматирование строковых значений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html разметка с возможностью добавления данных, полученных из представления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1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ED0F0D-80F2-4241-BABB-5B9E838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синтаксиса шаблонов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95984DE-3704-4139-B449-B958199EF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9742320" cy="294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26337">
                  <a:extLst>
                    <a:ext uri="{9D8B030D-6E8A-4147-A177-3AD203B41FA5}">
                      <a16:colId xmlns:a16="http://schemas.microsoft.com/office/drawing/2014/main" val="312492982"/>
                    </a:ext>
                  </a:extLst>
                </a:gridCol>
                <a:gridCol w="4815983">
                  <a:extLst>
                    <a:ext uri="{9D8B030D-6E8A-4147-A177-3AD203B41FA5}">
                      <a16:colId xmlns:a16="http://schemas.microsoft.com/office/drawing/2014/main" val="1588029466"/>
                    </a:ext>
                  </a:extLst>
                </a:gridCol>
              </a:tblGrid>
              <a:tr h="395669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в шаблоне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на странице</a:t>
                      </a:r>
                      <a:endParaRPr lang="en-US" sz="1800" dirty="0">
                        <a:latin typeface="JetBrains Mono" panose="02000009000000000000" pitchFamily="49" charset="0"/>
                        <a:cs typeface="JetBrains Mono" panose="02000009000000000000" pitchFamily="49" charset="0"/>
                      </a:endParaRP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35497095"/>
                  </a:ext>
                </a:extLst>
              </a:tr>
              <a:tr h="42506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04683612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post.Title|capfirst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}}&lt;/h3&gt;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&lt;h3&gt;Sunday snacks&lt;/h3&gt;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340564"/>
                  </a:ext>
                </a:extLst>
              </a:tr>
              <a:tr h="93521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for post in posts%}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   &lt;li&gt;{{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post.title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}}&lt;/li&gt;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endfor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sunday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snacks&lt;/li&gt;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&lt;li&gt;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pizaaa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!&lt;/li&gt;</a:t>
                      </a:r>
                    </a:p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…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3076671131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‘home’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168554308"/>
                  </a:ext>
                </a:extLst>
              </a:tr>
              <a:tr h="395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{%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url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‘posts’ </a:t>
                      </a:r>
                      <a:r>
                        <a:rPr lang="en-US" sz="1800" dirty="0" err="1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post_id</a:t>
                      </a:r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 %}</a:t>
                      </a:r>
                    </a:p>
                  </a:txBody>
                  <a:tcPr marL="89925" marR="89925" marT="44962" marB="44962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JetBrains Mono" panose="02000009000000000000" pitchFamily="49" charset="0"/>
                          <a:cs typeface="JetBrains Mono" panose="02000009000000000000" pitchFamily="49" charset="0"/>
                        </a:rPr>
                        <a:t>/posts/1/</a:t>
                      </a:r>
                    </a:p>
                  </a:txBody>
                  <a:tcPr marL="89925" marR="89925" marT="44962" marB="44962"/>
                </a:tc>
                <a:extLst>
                  <a:ext uri="{0D108BD9-81ED-4DB2-BD59-A6C34878D82A}">
                    <a16:rowId xmlns:a16="http://schemas.microsoft.com/office/drawing/2014/main" val="246922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54130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JetBrains Mono</vt:lpstr>
      <vt:lpstr>Jura</vt:lpstr>
      <vt:lpstr>Office Theme</vt:lpstr>
      <vt:lpstr>SavonVTI</vt:lpstr>
      <vt:lpstr>Django ORM</vt:lpstr>
      <vt:lpstr>URL patterns </vt:lpstr>
      <vt:lpstr>URL patterns </vt:lpstr>
      <vt:lpstr>Конвертеры пути</vt:lpstr>
      <vt:lpstr>Блог: URL patterns</vt:lpstr>
      <vt:lpstr>Представление </vt:lpstr>
      <vt:lpstr>Блог: представления</vt:lpstr>
      <vt:lpstr>Шаблон </vt:lpstr>
      <vt:lpstr>Примеры использования синтаксиса шаблонов</vt:lpstr>
      <vt:lpstr>Примеры использования синтаксиса шаблонов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ORM</dc:title>
  <dc:creator>Mikita Tsiarentsyeu</dc:creator>
  <cp:lastModifiedBy>Mikita Tsiarentsyeu</cp:lastModifiedBy>
  <cp:revision>1</cp:revision>
  <dcterms:created xsi:type="dcterms:W3CDTF">2022-10-11T13:49:16Z</dcterms:created>
  <dcterms:modified xsi:type="dcterms:W3CDTF">2022-10-11T13:49:41Z</dcterms:modified>
</cp:coreProperties>
</file>