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8" r:id="rId4"/>
    <p:sldId id="369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1BC3-F814-2436-5154-8D1317C8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5351-B1DE-2BA6-1B94-1B991F31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19A3-A40A-C957-7DFF-088457D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FEB2-83EF-3BE4-179F-D76C6FC3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BDF8-9295-BC56-8511-DFD6B5D8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8309-6B6C-CAF2-8414-1AF31C95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A1443-BABF-A17E-F067-21438B229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D780-C152-9CD6-A645-505AB0E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04DD-8A31-A8A5-6017-8D4C8149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B771-8C3B-FA52-AECE-1B02A12B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4B42D-A1A0-D60A-C8DE-ED9759A8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DEC4A-FAB2-F918-C62F-59ACF5E4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DEE6-E767-E386-6F7E-403046A5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64A2-DF2A-6887-A53F-2AACBDFA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6352-0087-C45A-CBA7-D9A4DAF1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8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0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92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8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5F5-5170-54D6-16E0-BDEB320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934-28FA-2FCF-335C-6F70D953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1D52-8D9A-9C79-E32E-E9DA60E3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029A-A876-395C-9BC3-5A4B4E1A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1324-C3AE-E791-220A-16CDC3E1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4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78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5525-97B7-E03E-5C2F-49657275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5C9C-6FD2-F717-A6E4-E0A374C8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949F-7C57-7478-01F1-1654B8FD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60F1-D813-293A-B09A-22A08258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9C9-9619-2252-22FE-4283483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2F61-C5C9-DA87-B7EA-B52F6B08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3448-DD3F-7EF9-0720-EC93AB811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C907D-470A-9C19-D02A-82265720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BD45-94B0-E947-4ED6-293C99D5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DA00-D2A1-DA1C-4E62-54770B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63D52-0461-2124-8182-4235C05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38FE-4493-B465-E65E-C85D91DE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9D45-8876-31CF-C68D-1DFBC8B4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B058E-0907-0DB2-3CF7-7555CA78F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027A2-2A9A-90DC-ECE2-2F10DC2D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D2826-A460-53AE-645E-EDF7B0B5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94892-60C8-303F-7B80-A04BF8E7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B6728-8F51-BF62-11C7-62615C3C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3DA27-E5C3-5AA6-882A-C31FF0C8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409B-4D41-0B01-A27C-0DCFF377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0BD98-B723-420B-69B8-08160E6F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F885C-2907-9192-155A-65CD2689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97AE0-EBAD-F4F6-84C2-2BBC30E1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3A55C-516E-3669-F907-E96FAFC1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1A56-A2F3-CFE6-8C2A-DC437B5D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C0E2-BC47-9859-4A28-886B5474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488-043A-E51C-0459-2C865A74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AE28-CD2F-6D25-C2B8-FE2EF91B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7134-D242-9910-072F-9368BAB0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18C5-FF44-14B4-F040-0114470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E0E7-4B04-C290-C873-F56CB8DB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D155-57BA-44C5-CDB1-8E6BA519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1F1-3104-65D6-1D4E-05634919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8DCA8-31F0-7347-6FA2-DA707022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1A756-439D-3510-447F-2B56A57E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2DB73-A2BE-B312-61BE-0A76D02D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5603-7AAD-8F52-9E36-57F2C98C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26F2-38EE-DA2E-F5BA-3532181B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E1AAD-931E-6C9B-1000-2B9BB126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69AA2-A3F2-4C1C-AEEC-EA517E31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A37B-429F-FEF4-69CC-9D952D057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D467-3B42-4A90-9A4E-382C40CB9B7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B12A-CF3A-6FF2-6E7A-EB7BC0264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F6AD-FC5E-D6C8-9846-82C785144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745F-A538-4845-810D-0B980146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ооп</vt:lpstr>
      <vt:lpstr>Объектно ориентированное программирование</vt:lpstr>
      <vt:lpstr>Терминология </vt:lpstr>
      <vt:lpstr>Иерархия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2022-09-27T13:51:06Z</dcterms:created>
  <dcterms:modified xsi:type="dcterms:W3CDTF">2022-09-27T13:51:34Z</dcterms:modified>
</cp:coreProperties>
</file>