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6" r:id="rId3"/>
    <p:sldId id="347" r:id="rId4"/>
    <p:sldId id="340" r:id="rId5"/>
    <p:sldId id="341" r:id="rId6"/>
    <p:sldId id="342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E93-C271-75DC-D8F0-06F2C2A92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D6A-7F3F-FA2F-3BB3-0283117C8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8464-AD0F-E8B2-5F96-6E6FB76B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393E-5A37-5BFD-671B-E08D0B77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E034-6203-6744-A49D-AA48847A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3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38D-604F-DC1D-BC5C-D0CF93E9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8BCD-34DF-2878-9F8B-EBB420DE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69A4-2C5B-F19B-8952-A68EB410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947F-C1C3-5308-ACB3-701C2617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2A52-1EFB-DCCD-8A26-C538BF28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01190-C562-21C2-BC18-C4EE85C3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3B17-8FAD-90E6-099B-4F0430C7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286F-E0D8-E419-8D18-493E52C1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C899-F563-403E-0FBA-D4D6370D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6277-175E-7EA8-7555-C1BB088B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3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8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3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2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4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6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064-8D4C-6523-8DEF-55472F98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8210-3EB0-25C4-5CAE-D0F9CAA9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021A-50BB-CA0F-32B9-3A3C4557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EA7D-2AFA-8BE1-EDB7-13EF6D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E44A-0028-4B4C-CFB6-59A5D5C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9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DD7F-D0D9-CB99-15C3-CB8BEE42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3415D-97D2-0E95-62D7-2DBC20FC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B0C0-267E-AEC7-6A03-012CC1BC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DAC-A2A9-E6A9-7573-23180A8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4DEF-8E08-5B37-DCA3-6DF8ABE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65E-AB28-37EA-7E75-26FA91CE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88B8-52F0-1F4D-1CB1-8164126E7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F7385-C054-BCC5-8D66-173AF234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4D605-3141-06FF-3A6B-783F9A4A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3E47-43E4-158A-3C90-AE386FF7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2D8E-5EAD-93CB-69E3-6ED4230B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76B3-9D58-3AE8-4FD6-30151245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B20B-9168-FDF8-6A68-36EF4121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C4BF8-EF7B-5E4E-70F3-A251A05A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F725A-35E5-3070-CA77-451EFF46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65981-0B87-6C7A-ED4E-B2142CB5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D782A-5EB8-0E61-2638-E454BFB3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67BF-39C1-6A19-F898-C195033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A81C7-A0E6-72C0-C2CB-9550DE45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437B-2B40-A7CB-BFF7-9C4D6F37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D9D9D-7369-8253-0975-E0906E6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03C6A-737A-C11D-6629-14680E14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A01AC-F7BB-A976-A5C2-D7AC6D5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3F358-FA4A-E3E8-6BCE-AC2D1548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63C1-C3A6-E27B-8927-894E8052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D746-97F0-6FF0-5D86-8D174C2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060-6D35-65D6-37AC-3F2A516C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5B18-7C6C-E1C2-F029-F5227EAD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8CE85-ED85-EC73-C847-E57B3377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C451-1075-AB3D-E138-4F65A9F6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998F-F28D-D6D0-7041-D3D4F36B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185F7-69E3-5AF5-FB56-8D56723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0BB8-967C-162C-B357-A6D63EA0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20467-79CF-6659-07C5-57B9A12D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00952-794A-DFEB-2528-9A45EEC8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C93B-4F7B-7247-B061-BF15482E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3610F-3E14-1528-66D5-6E769FC9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9551-9CBE-60C3-4D91-63F9E16A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EA31C-6A1A-7DF2-E4AF-C9276E02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0F0C-306B-1684-5DFC-8B1A062D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76DC-338D-345C-3F0A-EB14F8864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0D3D-875E-4358-BACA-7B4D1585571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C4F6-2E7F-D6EF-916E-77517C37A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AA86-F923-712B-E896-01555B8D6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F06D-26D4-4EE4-B191-A2D29A51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Формы сопоставления аргументов функции</vt:lpstr>
      <vt:lpstr>аргументы</vt:lpstr>
      <vt:lpstr>Область видимости (scope)</vt:lpstr>
      <vt:lpstr>Глобальный или локальный</vt:lpstr>
      <vt:lpstr>Операторы global и nonlocal</vt:lpstr>
      <vt:lpstr>Замыкания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Формы сопоставления аргументов функции</dc:title>
  <dc:creator>Mikita Tsiarentsyeu</dc:creator>
  <cp:lastModifiedBy>Mikita Tsiarentsyeu</cp:lastModifiedBy>
  <cp:revision>1</cp:revision>
  <dcterms:created xsi:type="dcterms:W3CDTF">2022-09-01T13:49:27Z</dcterms:created>
  <dcterms:modified xsi:type="dcterms:W3CDTF">2022-09-01T13:49:51Z</dcterms:modified>
</cp:coreProperties>
</file>