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5" r:id="rId3"/>
    <p:sldId id="316" r:id="rId4"/>
    <p:sldId id="640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A14-390E-426B-6991-9AFB1840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F79C-4788-666C-C62A-A19EEFA1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B1D1-EB7D-027B-453B-8F4D04A5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EDE9-801E-A0B2-3068-A429F3C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854F-7E30-5357-9A57-41CB212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70C-38C1-E131-A831-2F2F17EC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B6301-175F-1E23-A869-4DC9E5A5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40B5-8F16-FD0F-E2E7-0CF08E20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3A57-0F6E-3120-CB18-EDB7147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0EB1-A505-1D28-663F-DA65D3D2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F8153-5C90-5F47-0858-BA2759315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8739F-7C5C-D9BD-DA54-B4077179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63A7-A624-3985-E49A-23B40968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7D3F-E34D-8129-3701-5D5DB6B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4DED-B411-DFDD-6B5C-06EB40D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1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8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5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5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05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9B7E-DBE0-2156-F6AB-8A71FB4B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1E84-A306-5F98-F1EC-D95DA7E4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EB30-65D1-7301-59A6-D4630F0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A977-2F8A-8357-4E33-015A7AA1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D2C1-80C9-B67D-AD47-F226597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5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FB67-6728-8308-4031-169DE227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E3B9-0440-6D8A-E98E-8B1C0EBC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805D-B5CC-E772-0235-01171F0A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FD76-A73A-FA48-23BA-2276C0E6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088F-3F2E-D32D-0FA3-9C5AB9B6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D9DB-D07B-625E-97D3-CA0DF9F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60AB-C0C7-A911-3836-9FBB3A381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E625-9564-5F71-5E1C-B72AA5F5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F3EB-32D9-A7C4-7212-79FD7EA9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02163-F70F-8F0A-64DF-3324A23E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1EA6-293E-82FD-61B8-8FECF451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E18-A79E-310B-0B4F-856ABE01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FB80-A5F9-8336-2FCE-F4BD8927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3DB3-4E9A-A54F-F042-8D78843F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BAB71-5CD8-627B-82C0-8B18E360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90827-29CB-6563-B063-6BBCA0F2C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391EC-3224-4C46-6B05-8EE8A4DF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FD59B-53EC-7E48-2336-056B96C0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5C82F-09BA-D52B-4AB9-F97E05C3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D71A-C593-52FB-48BA-D73AAD95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D9755-F8BF-F50F-E2A8-D38BB5F0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AF73F-8A21-E52A-9CA6-2FF69B9A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7BACF-BE70-7AF6-5E87-1F75ECF8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E2C62-3CF1-0202-A5E2-49AE03AE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7802A-A349-E6D6-205F-F87FF97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2B0D-CC94-77F3-269F-1F413C1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F0D5-A35E-8689-8BFC-C51A862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8185-2F8D-13B7-7D6A-7AABC362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7102-C91F-8CD9-79F5-C01EF3A83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7A71-70C3-2C53-2104-D883FE41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7635-E946-72FE-46AF-3E614E28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AFFF-087A-061E-6163-D6C18E86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2D5-998C-0529-D079-CBF6D4E8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EAF2D-AAD3-B331-DE17-118E9B5A0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1192-C725-F35D-9638-EC80F3A9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93F9-F6C6-6E6B-E284-0089EF9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EE9F-0538-BA48-3A53-CE134286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BE24-8A25-E16F-0BB4-9F53FA5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F1A5A-3E24-1224-5516-85332AC8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D65E-6C9B-4CD9-ED0C-0DDF924A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AA47-F9AF-85F5-C281-914573CA1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D065-5CAA-4645-A9C6-DB854122C0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BEAD-E7A7-18FD-4B76-FC6966BE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6C4-6548-40CF-F17F-3D2CFFA62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5AE-1611-4ADF-8309-DE8B28B0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Fizz buzz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5915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AD30-CFCD-4D46-93CE-58B8CE4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92376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Дана строка</a:t>
            </a:r>
            <a:r>
              <a:rPr lang="en-US" sz="2200" dirty="0"/>
              <a:t>, </a:t>
            </a:r>
            <a:r>
              <a:rPr lang="ru-RU" sz="2200" dirty="0"/>
              <a:t>содержащая числительные через пробел, все числа больше 0 и меньше 21, например,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“five thirteen two eleven seventeen two one thirteen ten four eight five nineteen”</a:t>
            </a:r>
            <a:r>
              <a:rPr lang="ru-RU" sz="2200" dirty="0"/>
              <a:t>. Выполнить приведённые ниже действия для строки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общем</a:t>
            </a:r>
            <a:r>
              <a:rPr lang="ru-RU" sz="2200" dirty="0"/>
              <a:t> виде, преобразовав её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коллекцию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затратив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минимальное</a:t>
            </a:r>
            <a:r>
              <a:rPr lang="ru-RU" sz="2200" dirty="0"/>
              <a:t> количество строк кода</a:t>
            </a:r>
            <a:r>
              <a:rPr lang="ru-RU" sz="2200" b="1" dirty="0"/>
              <a:t> 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6C0-23BA-49BF-B16E-7650E8CA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4970"/>
            <a:ext cx="10058400" cy="341777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перейти от строки к набору целых чисел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исключить дубликаты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отсортировать по возрастанию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произведение первого и второго чисел, сумму второго и третьего, произведение третьего и четвёртого и т</a:t>
            </a:r>
            <a:r>
              <a:rPr lang="en-US" sz="2400" dirty="0"/>
              <a:t>.</a:t>
            </a:r>
            <a:r>
              <a:rPr lang="ru-RU" sz="2400" dirty="0"/>
              <a:t> д</a:t>
            </a:r>
            <a:r>
              <a:rPr lang="en-US" sz="2400" dirty="0"/>
              <a:t>.</a:t>
            </a:r>
            <a:endParaRPr lang="ru-RU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полную сумму всех нечётных чисел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400" dirty="0"/>
              <a:t> использовать в программе только одну переменную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66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List comprehensions</vt:lpstr>
      <vt:lpstr>List comprehensions</vt:lpstr>
      <vt:lpstr>Fizz buzz</vt:lpstr>
      <vt:lpstr>Дана строка, содержащая числительные через пробел, все числа больше 0 и меньше 21, например, “five thirteen two eleven seventeen two one thirteen ten four eight five nineteen”. Выполнить приведённые ниже действия для строки в общем виде, преобразовав её в коллекцию, затратив минимальное количество строк кода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comprehensions</dc:title>
  <dc:creator>Mikita Tsiarentsyeu</dc:creator>
  <cp:lastModifiedBy>Mikita Tsiarentsyeu</cp:lastModifiedBy>
  <cp:revision>1</cp:revision>
  <dcterms:created xsi:type="dcterms:W3CDTF">2022-08-18T13:54:08Z</dcterms:created>
  <dcterms:modified xsi:type="dcterms:W3CDTF">2022-08-18T13:54:40Z</dcterms:modified>
</cp:coreProperties>
</file>