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/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/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/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/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/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/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/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/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/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/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/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/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/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/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/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/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таблицы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Создание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Изменение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Удаление поля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Jura" pitchFamily="2" charset="0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Jura" pitchFamily="2" charset="0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таблицы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Создание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Изменение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Jura" pitchFamily="2" charset="0"/>
              <a:ea typeface="Jura" pitchFamily="2" charset="0"/>
            </a:rPr>
            <a:t>Удаление поля</a:t>
          </a:r>
          <a:endParaRPr lang="en-US" sz="5600" kern="1200" dirty="0">
            <a:latin typeface="Jura" pitchFamily="2" charset="0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8FD0-BBAF-A029-B94F-95437C88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03D1-C11A-9237-9291-512728696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3F5A-E5D9-CB68-1C9A-B5350291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D86C-D9DA-BDF0-9694-B50481F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D22B-3E40-67A2-0FEA-8DEB4024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D4C3-D58A-4F04-E908-07343CD1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DD009-37CE-E806-5E25-B266D7A9D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48809-36FD-8F46-C944-CDA4A3F5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43D4-034C-7FEC-CA97-55519E4B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D3B7-94CB-889C-0254-31D47B22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EC36C-20F3-99EF-A339-1A47A2179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F7A51-A2A9-AE71-D9B5-5726DCE1C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58B6-6D9D-C985-D626-200891B6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A644A-7E11-71DD-5792-02D24CAB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205C-040C-3D24-82D7-2D0AC23C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0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55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0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08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5D78-AF0E-E1F1-A68A-B10B0F5A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5675-B117-B203-9FB3-FD3DF870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FD9F-3BFD-9835-84AC-700D0632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AEE1-D270-4CE8-D5AB-8968D638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BD42-56FB-FDE4-2D48-38CBCC17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09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6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7830-275D-0FB9-D848-927CACA1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7F37-9F4F-56A1-F90D-846FC24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52E5-E267-7A4A-8B90-0FBB32FB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8F267-361D-1246-B248-96CF56EC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879F-E047-F625-419F-028C05C6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1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9362-EAB9-BC8B-242F-4A45A5E6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C0C7-B053-57A8-385B-C21094776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359F7-A5A5-7414-F05C-D65EDEDA5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F0EB-7488-0D81-3AA0-E6BE20F8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83FB3-4B6D-1BDA-1BF3-B8FEB50D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5295F-F960-EBC8-464B-41793C82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6C00-634E-62A7-A59F-CAF8097A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9EC0-4613-E1D0-162F-749F9CFC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A5B6-CD75-5A3E-EA30-03044CBDB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A6804-0E75-B0CE-8E7C-CF5EAA239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FEE18-0A1A-3E08-513D-9440AC6A0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89D77-24FC-E0F5-B3D5-5D7E5F79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ABC06-4D4D-3AB2-F3AF-F728A1B8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179D3-2DAE-7545-BE97-D841BACD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66F1-7F55-A484-447D-89CF4E8B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30129-FD97-B64D-1DE9-A6D48DE8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5C3B5-7FDC-CE23-7BF4-DAB6F6A2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D8C9D-9B01-F617-86EE-14AF7DDF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A62BE-5B02-4500-5F15-9D4409E2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F032E-CB45-F304-39A0-E551B61C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C9291-DB82-C122-23C9-9C3453A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FB4B-DD7E-0540-1A41-BDBC3D1B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58FC-D1E1-F57C-69BA-F0ACEE50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207B0-64F6-2458-D96D-F2103D667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BAF26-76F3-23A9-8B0E-DC88C3AB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C7EA5-36D2-2AD4-3867-2D782536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8842-A147-4125-D322-6095C440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5838-FF3B-4BDD-5CB7-445CB757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0BE36-A076-BC65-A9C1-A6DB97FC1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897CD-9049-9461-FEF3-CEFEE44F3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5F41F-1E0A-67C2-4C30-CF2B44AC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7BC59-58D9-F340-BDAD-591B0486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9BEC-72A1-CDAB-715C-83677CDB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9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883CD-41DA-B974-EAF0-1BD5F7A1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7B98-0604-EA93-111C-73E3C9DE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0BF6-DCD9-9C39-140B-6E869EE3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92A8-FF57-4141-A1B0-1577FE951E6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1D9E-2A13-85DE-4420-8FFDF7F69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A19A-8BD9-C56A-5B58-20200D53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3AA0-1E09-4FD1-A264-E8DCBECB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6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«Имя продукта»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«Смеркалось, жаркий день бледнел неуловимо...»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3.14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Поле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Jura" pitchFamily="2" charset="0"/>
                        </a:rPr>
                        <a:t>Примеры значения</a:t>
                      </a:r>
                      <a:endParaRPr lang="en-US" sz="2400" dirty="0"/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Jura" pitchFamily="2" charset="0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Блог: модель и поля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321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Garamond</vt:lpstr>
      <vt:lpstr>JetBrains Mono</vt:lpstr>
      <vt:lpstr>Jura</vt:lpstr>
      <vt:lpstr>Office Theme</vt:lpstr>
      <vt:lpstr>SavonVTI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</vt:lpstr>
      <vt:lpstr>Блог: модель и поля</vt:lpstr>
      <vt:lpstr>Миграции </vt:lpstr>
      <vt:lpstr>Первоначальная (initial) миграция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2022-10-06T13:48:34Z</dcterms:created>
  <dcterms:modified xsi:type="dcterms:W3CDTF">2022-10-06T13:49:09Z</dcterms:modified>
</cp:coreProperties>
</file>