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87" r:id="rId3"/>
    <p:sldId id="597" r:id="rId4"/>
    <p:sldId id="598" r:id="rId5"/>
    <p:sldId id="599" r:id="rId6"/>
    <p:sldId id="6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305544"/>
          <a:ext cx="10058399" cy="5423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0" y="3305544"/>
        <a:ext cx="10058399" cy="542302"/>
      </dsp:txXfrm>
    </dsp:sp>
    <dsp:sp modelId="{8F13876A-1E80-44C3-A578-D1BC44482176}">
      <dsp:nvSpPr>
        <dsp:cNvPr id="0" name=""/>
        <dsp:cNvSpPr/>
      </dsp:nvSpPr>
      <dsp:spPr>
        <a:xfrm rot="10800000">
          <a:off x="0" y="2479618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300" kern="1200" dirty="0">
              <a:latin typeface="Jura" pitchFamily="2" charset="0"/>
              <a:ea typeface="Jura" pitchFamily="2" charset="0"/>
            </a:rPr>
            <a:t>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2479618"/>
        <a:ext cx="10058399" cy="541947"/>
      </dsp:txXfrm>
    </dsp:sp>
    <dsp:sp modelId="{7650B082-6111-4695-9E70-E0E20D2EE9C9}">
      <dsp:nvSpPr>
        <dsp:cNvPr id="0" name=""/>
        <dsp:cNvSpPr/>
      </dsp:nvSpPr>
      <dsp:spPr>
        <a:xfrm rot="10800000">
          <a:off x="0" y="1653692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653692"/>
        <a:ext cx="10058399" cy="541947"/>
      </dsp:txXfrm>
    </dsp:sp>
    <dsp:sp modelId="{6089666A-EE5D-4A2F-AAE5-1EA21ABB4FF4}">
      <dsp:nvSpPr>
        <dsp:cNvPr id="0" name=""/>
        <dsp:cNvSpPr/>
      </dsp:nvSpPr>
      <dsp:spPr>
        <a:xfrm rot="10800000">
          <a:off x="0" y="827766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827766"/>
        <a:ext cx="10058399" cy="541947"/>
      </dsp:txXfrm>
    </dsp:sp>
    <dsp:sp modelId="{9464F691-38A5-43FB-B62E-88CC50DB311F}">
      <dsp:nvSpPr>
        <dsp:cNvPr id="0" name=""/>
        <dsp:cNvSpPr/>
      </dsp:nvSpPr>
      <dsp:spPr>
        <a:xfrm rot="10800000">
          <a:off x="0" y="1840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3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840"/>
        <a:ext cx="10058399" cy="541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EF6D-D667-4176-E763-B76823E29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64788-309C-AE61-14F1-4BA03713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4B9DB-0B20-2545-B8B0-742DE614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09509-A5F3-5D98-E11B-3BC5C20F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6D90-55C2-B225-1908-F28818DB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B612-E630-3EF2-105A-786B8522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A0E18-659D-AE02-A09E-431D35B4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0242-5870-C8F5-63FC-9E375CB5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091E-201E-6CD9-9F4A-74F7AA9B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4644-4FE2-6FE1-7C5A-B18835B9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EB389-0917-26E8-D484-39330F55D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1C26A-254F-62F4-2B14-CE5977EEB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CDC5-D83A-73C1-CBF4-49AB15D8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E445-18B3-1BD8-D1DD-CA13EB0C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F73F-3585-EB15-DAFB-DDF842C3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7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3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1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6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65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6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57CA-BB57-CEC7-EBE2-9D36291C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0783-D92B-6F95-BBA0-0986E29F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3A45-AFA2-B3F5-2166-F1677014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93429-12BC-2E8A-B6BE-4F95463C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D7C2-8F04-2042-9A38-61FE2C54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7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9055-CB34-82D4-91F9-B32A8F77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A6629-4F5D-803D-FA39-7D70CEF3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81DE-67BB-82EA-ACE5-791E8AED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E4B5-2D3B-9B51-2266-70AF1E1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ABC3-80E9-DAC7-F94E-B02624C2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3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1421-66D3-1528-8176-804BAB47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32CF-4883-B4D0-0817-396B7A4CF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8395A-6385-7F91-47E2-13EF6FB5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E9F14-A195-B0DF-0F90-7BD09FFC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EA179-D846-8769-064F-E6F6F55B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44CEE-B6FB-5D4E-043C-EED67FE8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2B05-3261-134B-17A7-19806AC9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17FB-85C3-CB97-01F4-98EE12FF7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60D70-D941-F3F0-BC29-31F626ED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DF04-925D-EED6-B529-F8596A09E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370F1-48B5-3BA0-5BE9-1253DB00F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5DD9D-9319-E095-D833-3CE15092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BE1F1-21BC-AC19-538F-CE486B07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68AD-6EAC-D137-D4E1-95070EA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1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B7BC-0825-C098-CE33-D13D30CC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8E6FD-681D-895B-A2E1-7621A7B0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95A0F-D738-E5DB-5E0C-FD8BAFA1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6D5E4-F477-4B80-4EC2-4ECB457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F6016-59C0-2FB0-D774-213963D8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A5C60-2114-08C1-E464-D2B54725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D44DC-E251-DD19-38DE-15534579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8E5-F651-DE83-6828-9E6AE295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1C56-C223-A33B-7DFD-85852CEA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31DC-4D46-9E85-5502-CB2D2347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4DFAD-D62F-7734-FE8E-18F6E82E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360C-F3AD-6043-ADAB-079D2B92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9CBAE-BC4A-4E17-7E31-150D1926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9AB2-2845-3BF1-2593-574E19DA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4F8D5-4284-9FC7-7EFB-4D5B8379A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F9A73-6089-48A6-7C85-6141257F2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0DE60-9B1B-31D0-99E4-1C57065B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78EC7-7B92-11DB-2192-E7AAAADC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D8528-984D-7725-43EE-C66E52DF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72063-F60A-4A95-0CD1-AF9E30ED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AF409-DDCC-A63E-5D2B-BAB3BD557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D8DA-090F-DFD3-760A-088FA2EE0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7B58-F32D-4392-BC77-A14A21A7BE6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35BF-FECA-A9A0-3CC3-6F5629800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5C07-FB92-69C9-ACE2-C533D15CD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000D-3592-4037-93C4-706198AA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2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ccs </a:t>
            </a:r>
            <a:r>
              <a:rPr lang="ru-RU" sz="5400" dirty="0"/>
              <a:t>и </a:t>
            </a:r>
            <a:r>
              <a:rPr lang="en-US" sz="5400" dirty="0" err="1"/>
              <a:t>js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692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Блог: ccs и js</vt:lpstr>
      <vt:lpstr>HTML Form </vt:lpstr>
      <vt:lpstr>Обработка формы</vt:lpstr>
      <vt:lpstr>Form</vt:lpstr>
      <vt:lpstr>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Блог: ccs и js</dc:title>
  <dc:creator>Mikita Tsiarentsyeu</dc:creator>
  <cp:lastModifiedBy>Mikita Tsiarentsyeu</cp:lastModifiedBy>
  <cp:revision>1</cp:revision>
  <dcterms:created xsi:type="dcterms:W3CDTF">2022-10-13T13:51:55Z</dcterms:created>
  <dcterms:modified xsi:type="dcterms:W3CDTF">2022-10-13T13:52:38Z</dcterms:modified>
</cp:coreProperties>
</file>