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48" r:id="rId3"/>
    <p:sldId id="449" r:id="rId4"/>
    <p:sldId id="450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1" r:id="rId16"/>
    <p:sldId id="462" r:id="rId17"/>
    <p:sldId id="463" r:id="rId18"/>
    <p:sldId id="464" r:id="rId19"/>
    <p:sldId id="465" r:id="rId20"/>
    <p:sldId id="466" r:id="rId21"/>
    <p:sldId id="467" r:id="rId22"/>
    <p:sldId id="468" r:id="rId23"/>
    <p:sldId id="469" r:id="rId24"/>
    <p:sldId id="47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793DA95-EF0A-47B3-BE64-F5AC4172643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Протокол передачи данных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по сети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65569D-290C-441F-A6E3-7472D2A025CD}" type="parTrans" cxnId="{18B9CC08-DEDF-4472-8FEB-34FF862B97DB}">
      <dgm:prSet/>
      <dgm:spPr/>
      <dgm:t>
        <a:bodyPr/>
        <a:lstStyle/>
        <a:p>
          <a:endParaRPr lang="en-US"/>
        </a:p>
      </dgm:t>
    </dgm:pt>
    <dgm:pt modelId="{5E569FB9-D59F-4D28-8459-6620C680F329}" type="sibTrans" cxnId="{18B9CC08-DEDF-4472-8FEB-34FF862B97DB}">
      <dgm:prSet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Работает по схеме «клиент-сервер» - клиент отправляет запрос на сервер, сервер обрабатывает запрос и высылает клиенту ответ с результатами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Предполагает отсутствие состояния между запросами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42AE5E53-5B4B-40C8-9F1B-B4906BF7DEBA}" type="pres">
      <dgm:prSet presAssocID="{C793DA95-EF0A-47B3-BE64-F5AC417264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4D8AFC0-7FB2-4F3F-94F6-575098EB72E9}" type="pres">
      <dgm:prSet presAssocID="{5E569FB9-D59F-4D28-8459-6620C680F329}" presName="spacer" presStyleCnt="0"/>
      <dgm:spPr/>
    </dgm:pt>
    <dgm:pt modelId="{04D2463C-86E8-4C9D-AEF4-1239548B1175}" type="pres">
      <dgm:prSet presAssocID="{674CB33A-893B-471D-967C-83AC9BA0658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8B9CC08-DEDF-4472-8FEB-34FF862B97DB}" srcId="{1ACBCBBD-E06F-4040-BF8A-5D7E8938569A}" destId="{C793DA95-EF0A-47B3-BE64-F5AC4172643B}" srcOrd="0" destOrd="0" parTransId="{2D65569D-290C-441F-A6E3-7472D2A025CD}" sibTransId="{5E569FB9-D59F-4D28-8459-6620C680F329}"/>
    <dgm:cxn modelId="{2D4B4927-3ACF-4B96-BD2F-B01DE17FC586}" srcId="{1ACBCBBD-E06F-4040-BF8A-5D7E8938569A}" destId="{A4EEE862-36DB-43BF-AA83-C42A11A628C4}" srcOrd="2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1" destOrd="0" parTransId="{298AA26D-D751-4CB2-B9B3-0FA4037A5045}" sibTransId="{9FA6DDFC-CCCD-40A2-AD13-90D348A2DCBC}"/>
    <dgm:cxn modelId="{4B192857-882E-487A-BB5C-503213B700F6}" type="presOf" srcId="{C793DA95-EF0A-47B3-BE64-F5AC4172643B}" destId="{42AE5E53-5B4B-40C8-9F1B-B4906BF7DEBA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5DF86491-114D-49A4-8023-E7CC7F69F73D}" type="presParOf" srcId="{44AE0CFF-C2EB-4E87-92E0-1C695B1CF850}" destId="{42AE5E53-5B4B-40C8-9F1B-B4906BF7DEBA}" srcOrd="0" destOrd="0" presId="urn:microsoft.com/office/officeart/2005/8/layout/vList2"/>
    <dgm:cxn modelId="{A19271A5-A43B-4EF9-A97F-1C188F8A09CD}" type="presParOf" srcId="{44AE0CFF-C2EB-4E87-92E0-1C695B1CF850}" destId="{24D8AFC0-7FB2-4F3F-94F6-575098EB72E9}" srcOrd="1" destOrd="0" presId="urn:microsoft.com/office/officeart/2005/8/layout/vList2"/>
    <dgm:cxn modelId="{E99D6707-948C-455A-8CF4-51980FBA0CF4}" type="presParOf" srcId="{44AE0CFF-C2EB-4E87-92E0-1C695B1CF850}" destId="{04D2463C-86E8-4C9D-AEF4-1239548B1175}" srcOrd="2" destOrd="0" presId="urn:microsoft.com/office/officeart/2005/8/layout/vList2"/>
    <dgm:cxn modelId="{9AEB978A-AC90-4C1E-BCDA-E86B179B53A3}" type="presParOf" srcId="{44AE0CFF-C2EB-4E87-92E0-1C695B1CF850}" destId="{A4F1066F-E614-4122-88D7-7DB134CBC72C}" srcOrd="3" destOrd="0" presId="urn:microsoft.com/office/officeart/2005/8/layout/vList2"/>
    <dgm:cxn modelId="{625FFD5A-D5AE-43F2-BAE0-5F524223B298}" type="presParOf" srcId="{44AE0CFF-C2EB-4E87-92E0-1C695B1CF850}" destId="{00E310DE-82C2-4F16-ABFE-F0542E2830D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2599D0-74C9-4495-9CA0-B9D80D31741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4E0B4066-E4DD-4785-875B-B6FB760EE8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  <a:latin typeface="Jura" pitchFamily="2" charset="0"/>
              <a:ea typeface="Jura" pitchFamily="2" charset="0"/>
            </a:rPr>
            <a:t>GET – </a:t>
          </a:r>
          <a:r>
            <a:rPr lang="ru-RU" dirty="0">
              <a:solidFill>
                <a:schemeClr val="tx1"/>
              </a:solidFill>
              <a:latin typeface="Jura" pitchFamily="2" charset="0"/>
              <a:ea typeface="Jura" pitchFamily="2" charset="0"/>
            </a:rPr>
            <a:t>запрос на получение содержимого ресурса</a:t>
          </a:r>
          <a:endParaRPr lang="en-US" dirty="0">
            <a:solidFill>
              <a:schemeClr val="tx1"/>
            </a:solidFill>
            <a:latin typeface="Jura" pitchFamily="2" charset="0"/>
            <a:ea typeface="Jura" pitchFamily="2" charset="0"/>
          </a:endParaRPr>
        </a:p>
      </dgm:t>
    </dgm:pt>
    <dgm:pt modelId="{3C0AE2D2-7499-42E5-8A27-74662B3D97E8}" type="parTrans" cxnId="{F9E5E49C-6946-4F7F-9357-83F00949BDF3}">
      <dgm:prSet/>
      <dgm:spPr/>
      <dgm:t>
        <a:bodyPr/>
        <a:lstStyle/>
        <a:p>
          <a:endParaRPr lang="en-US"/>
        </a:p>
      </dgm:t>
    </dgm:pt>
    <dgm:pt modelId="{23078C4E-1CC0-4A94-B58D-926ECE6F78E0}" type="sibTrans" cxnId="{F9E5E49C-6946-4F7F-9357-83F00949BD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2E44BD0-82A8-4E86-A5ED-E32573BCA2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ura" pitchFamily="2" charset="0"/>
              <a:ea typeface="Jura" pitchFamily="2" charset="0"/>
            </a:rPr>
            <a:t>POST – </a:t>
          </a:r>
          <a:r>
            <a:rPr lang="ru-RU" dirty="0">
              <a:latin typeface="Jura" pitchFamily="2" charset="0"/>
              <a:ea typeface="Jura" pitchFamily="2" charset="0"/>
            </a:rPr>
            <a:t>запрос на загрузку данных ресурса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131FE14-3E79-4E93-B361-385AF73A543F}" type="parTrans" cxnId="{8BF396C4-8E48-4964-8721-C6AD82AA6E65}">
      <dgm:prSet/>
      <dgm:spPr/>
      <dgm:t>
        <a:bodyPr/>
        <a:lstStyle/>
        <a:p>
          <a:endParaRPr lang="en-US"/>
        </a:p>
      </dgm:t>
    </dgm:pt>
    <dgm:pt modelId="{E2AF68C7-3541-4DFE-9437-5B789D3933C8}" type="sibTrans" cxnId="{8BF396C4-8E48-4964-8721-C6AD82AA6E6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232A52-CDDD-45AA-A4FA-56A0DE020A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ura" pitchFamily="2" charset="0"/>
              <a:ea typeface="Jura" pitchFamily="2" charset="0"/>
            </a:rPr>
            <a:t>PUT – </a:t>
          </a:r>
          <a:r>
            <a:rPr lang="ru-RU" dirty="0">
              <a:latin typeface="Jura" pitchFamily="2" charset="0"/>
              <a:ea typeface="Jura" pitchFamily="2" charset="0"/>
            </a:rPr>
            <a:t>запрос на обновление данных ресурса, предполагается что ресурс уже существует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C57C277-D35C-4B46-A043-9C701C60785B}" type="parTrans" cxnId="{FD7BA6D9-3A72-4576-957A-296D502E82F3}">
      <dgm:prSet/>
      <dgm:spPr/>
      <dgm:t>
        <a:bodyPr/>
        <a:lstStyle/>
        <a:p>
          <a:endParaRPr lang="en-US"/>
        </a:p>
      </dgm:t>
    </dgm:pt>
    <dgm:pt modelId="{0D1B1E25-779D-47FE-9DD3-1941614B7D58}" type="sibTrans" cxnId="{FD7BA6D9-3A72-4576-957A-296D502E82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7E83205-9766-4D3D-8410-00023F9640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ura" pitchFamily="2" charset="0"/>
              <a:ea typeface="Jura" pitchFamily="2" charset="0"/>
            </a:rPr>
            <a:t>DELETE </a:t>
          </a:r>
          <a:r>
            <a:rPr lang="ru-RU" dirty="0">
              <a:latin typeface="Jura" pitchFamily="2" charset="0"/>
              <a:ea typeface="Jura" pitchFamily="2" charset="0"/>
            </a:rPr>
            <a:t>– запрос на удаление ресурса и</a:t>
          </a:r>
          <a:r>
            <a:rPr lang="en-US" dirty="0">
              <a:latin typeface="Jura" pitchFamily="2" charset="0"/>
              <a:ea typeface="Jura" pitchFamily="2" charset="0"/>
            </a:rPr>
            <a:t>/</a:t>
          </a:r>
          <a:r>
            <a:rPr lang="ru-RU" dirty="0">
              <a:latin typeface="Jura" pitchFamily="2" charset="0"/>
              <a:ea typeface="Jura" pitchFamily="2" charset="0"/>
            </a:rPr>
            <a:t>или его содержимого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C72AAF3-33CB-4438-9D1D-1398B806620C}" type="parTrans" cxnId="{57E246C6-A387-4145-A716-8CFCA255E65C}">
      <dgm:prSet/>
      <dgm:spPr/>
      <dgm:t>
        <a:bodyPr/>
        <a:lstStyle/>
        <a:p>
          <a:endParaRPr lang="en-US"/>
        </a:p>
      </dgm:t>
    </dgm:pt>
    <dgm:pt modelId="{4725E61E-D5D5-4A8E-B706-120E20B2702E}" type="sibTrans" cxnId="{57E246C6-A387-4145-A716-8CFCA255E65C}">
      <dgm:prSet/>
      <dgm:spPr/>
      <dgm:t>
        <a:bodyPr/>
        <a:lstStyle/>
        <a:p>
          <a:endParaRPr lang="en-US"/>
        </a:p>
      </dgm:t>
    </dgm:pt>
    <dgm:pt modelId="{2AC6D1B8-AB67-4D82-A81E-FDD9F1888161}" type="pres">
      <dgm:prSet presAssocID="{EA2599D0-74C9-4495-9CA0-B9D80D317415}" presName="root" presStyleCnt="0">
        <dgm:presLayoutVars>
          <dgm:dir/>
          <dgm:resizeHandles val="exact"/>
        </dgm:presLayoutVars>
      </dgm:prSet>
      <dgm:spPr/>
    </dgm:pt>
    <dgm:pt modelId="{E7066F11-241F-437F-9189-2678239B6337}" type="pres">
      <dgm:prSet presAssocID="{EA2599D0-74C9-4495-9CA0-B9D80D317415}" presName="container" presStyleCnt="0">
        <dgm:presLayoutVars>
          <dgm:dir/>
          <dgm:resizeHandles val="exact"/>
        </dgm:presLayoutVars>
      </dgm:prSet>
      <dgm:spPr/>
    </dgm:pt>
    <dgm:pt modelId="{EFA12CA0-6836-419E-9F40-690089ECDEDE}" type="pres">
      <dgm:prSet presAssocID="{4E0B4066-E4DD-4785-875B-B6FB760EE882}" presName="compNode" presStyleCnt="0"/>
      <dgm:spPr/>
    </dgm:pt>
    <dgm:pt modelId="{A2B23619-5739-45A9-AD80-AEE46640DB71}" type="pres">
      <dgm:prSet presAssocID="{4E0B4066-E4DD-4785-875B-B6FB760EE882}" presName="iconBgRect" presStyleLbl="bgShp" presStyleIdx="0" presStyleCnt="4"/>
      <dgm:spPr/>
    </dgm:pt>
    <dgm:pt modelId="{D06C510F-6986-433E-BC82-AB694CE6E5D6}" type="pres">
      <dgm:prSet presAssocID="{4E0B4066-E4DD-4785-875B-B6FB760EE88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arch"/>
        </a:ext>
      </dgm:extLst>
    </dgm:pt>
    <dgm:pt modelId="{57769666-7DA6-46F8-BCAB-F47C1A00D873}" type="pres">
      <dgm:prSet presAssocID="{4E0B4066-E4DD-4785-875B-B6FB760EE882}" presName="spaceRect" presStyleCnt="0"/>
      <dgm:spPr/>
    </dgm:pt>
    <dgm:pt modelId="{46D7593D-1EAF-46A7-BBEE-32BA853C2DCE}" type="pres">
      <dgm:prSet presAssocID="{4E0B4066-E4DD-4785-875B-B6FB760EE882}" presName="textRect" presStyleLbl="revTx" presStyleIdx="0" presStyleCnt="4">
        <dgm:presLayoutVars>
          <dgm:chMax val="1"/>
          <dgm:chPref val="1"/>
        </dgm:presLayoutVars>
      </dgm:prSet>
      <dgm:spPr/>
    </dgm:pt>
    <dgm:pt modelId="{ED0B5397-7CDE-4615-8BEE-7936800AA269}" type="pres">
      <dgm:prSet presAssocID="{23078C4E-1CC0-4A94-B58D-926ECE6F78E0}" presName="sibTrans" presStyleLbl="sibTrans2D1" presStyleIdx="0" presStyleCnt="0"/>
      <dgm:spPr/>
    </dgm:pt>
    <dgm:pt modelId="{3F20CCA5-3E0F-4C59-A1B2-A5F6FA43627F}" type="pres">
      <dgm:prSet presAssocID="{52E44BD0-82A8-4E86-A5ED-E32573BCA2AD}" presName="compNode" presStyleCnt="0"/>
      <dgm:spPr/>
    </dgm:pt>
    <dgm:pt modelId="{6DB14453-0D42-45D9-90FD-BD80E1571415}" type="pres">
      <dgm:prSet presAssocID="{52E44BD0-82A8-4E86-A5ED-E32573BCA2AD}" presName="iconBgRect" presStyleLbl="bgShp" presStyleIdx="1" presStyleCnt="4"/>
      <dgm:spPr/>
    </dgm:pt>
    <dgm:pt modelId="{52FA502B-EC74-4B4E-917A-46970C0B7D3B}" type="pres">
      <dgm:prSet presAssocID="{52E44BD0-82A8-4E86-A5ED-E32573BCA2A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1148BB4-40E3-4F2F-B28D-B9A272D01014}" type="pres">
      <dgm:prSet presAssocID="{52E44BD0-82A8-4E86-A5ED-E32573BCA2AD}" presName="spaceRect" presStyleCnt="0"/>
      <dgm:spPr/>
    </dgm:pt>
    <dgm:pt modelId="{7AFD7352-8EF6-4FDC-A70F-74F6BC93F6EE}" type="pres">
      <dgm:prSet presAssocID="{52E44BD0-82A8-4E86-A5ED-E32573BCA2AD}" presName="textRect" presStyleLbl="revTx" presStyleIdx="1" presStyleCnt="4">
        <dgm:presLayoutVars>
          <dgm:chMax val="1"/>
          <dgm:chPref val="1"/>
        </dgm:presLayoutVars>
      </dgm:prSet>
      <dgm:spPr/>
    </dgm:pt>
    <dgm:pt modelId="{66E60E64-99C4-4038-A6E8-95A439F85C54}" type="pres">
      <dgm:prSet presAssocID="{E2AF68C7-3541-4DFE-9437-5B789D3933C8}" presName="sibTrans" presStyleLbl="sibTrans2D1" presStyleIdx="0" presStyleCnt="0"/>
      <dgm:spPr/>
    </dgm:pt>
    <dgm:pt modelId="{14B70D82-8FF3-4B73-954C-42BEA855871E}" type="pres">
      <dgm:prSet presAssocID="{0A232A52-CDDD-45AA-A4FA-56A0DE020AEE}" presName="compNode" presStyleCnt="0"/>
      <dgm:spPr/>
    </dgm:pt>
    <dgm:pt modelId="{3423C522-5F54-4AB7-9F51-5DD3F4EA34BD}" type="pres">
      <dgm:prSet presAssocID="{0A232A52-CDDD-45AA-A4FA-56A0DE020AEE}" presName="iconBgRect" presStyleLbl="bgShp" presStyleIdx="2" presStyleCnt="4"/>
      <dgm:spPr/>
    </dgm:pt>
    <dgm:pt modelId="{8159CBE6-A41F-44EF-BBC5-6CEF9ED06FF5}" type="pres">
      <dgm:prSet presAssocID="{0A232A52-CDDD-45AA-A4FA-56A0DE020AE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"/>
        </a:ext>
      </dgm:extLst>
    </dgm:pt>
    <dgm:pt modelId="{D6D76494-2367-47C8-9B66-24EA80101C51}" type="pres">
      <dgm:prSet presAssocID="{0A232A52-CDDD-45AA-A4FA-56A0DE020AEE}" presName="spaceRect" presStyleCnt="0"/>
      <dgm:spPr/>
    </dgm:pt>
    <dgm:pt modelId="{D81074A8-76B3-4C8E-A61F-FCD40C70FB7F}" type="pres">
      <dgm:prSet presAssocID="{0A232A52-CDDD-45AA-A4FA-56A0DE020AEE}" presName="textRect" presStyleLbl="revTx" presStyleIdx="2" presStyleCnt="4">
        <dgm:presLayoutVars>
          <dgm:chMax val="1"/>
          <dgm:chPref val="1"/>
        </dgm:presLayoutVars>
      </dgm:prSet>
      <dgm:spPr/>
    </dgm:pt>
    <dgm:pt modelId="{1DCCD8EB-CF81-4DE1-8971-8BC8747558F7}" type="pres">
      <dgm:prSet presAssocID="{0D1B1E25-779D-47FE-9DD3-1941614B7D58}" presName="sibTrans" presStyleLbl="sibTrans2D1" presStyleIdx="0" presStyleCnt="0"/>
      <dgm:spPr/>
    </dgm:pt>
    <dgm:pt modelId="{E4D6D13D-2678-444B-82AD-7B05DCF99480}" type="pres">
      <dgm:prSet presAssocID="{87E83205-9766-4D3D-8410-00023F9640DE}" presName="compNode" presStyleCnt="0"/>
      <dgm:spPr/>
    </dgm:pt>
    <dgm:pt modelId="{C8F7F22B-3D29-49FB-9260-D63DD49BA07F}" type="pres">
      <dgm:prSet presAssocID="{87E83205-9766-4D3D-8410-00023F9640DE}" presName="iconBgRect" presStyleLbl="bgShp" presStyleIdx="3" presStyleCnt="4"/>
      <dgm:spPr/>
    </dgm:pt>
    <dgm:pt modelId="{C7BF093D-206F-4A39-9B36-684166E8C64D}" type="pres">
      <dgm:prSet presAssocID="{87E83205-9766-4D3D-8410-00023F9640D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lete Table"/>
        </a:ext>
      </dgm:extLst>
    </dgm:pt>
    <dgm:pt modelId="{4CACA876-1309-4D45-BDFC-0D8508825FD4}" type="pres">
      <dgm:prSet presAssocID="{87E83205-9766-4D3D-8410-00023F9640DE}" presName="spaceRect" presStyleCnt="0"/>
      <dgm:spPr/>
    </dgm:pt>
    <dgm:pt modelId="{A421F458-3D66-4049-91A8-AFDC6F80BBE6}" type="pres">
      <dgm:prSet presAssocID="{87E83205-9766-4D3D-8410-00023F9640D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655740E-3C22-423E-8A63-1A18D89C0ADB}" type="presOf" srcId="{0A232A52-CDDD-45AA-A4FA-56A0DE020AEE}" destId="{D81074A8-76B3-4C8E-A61F-FCD40C70FB7F}" srcOrd="0" destOrd="0" presId="urn:microsoft.com/office/officeart/2018/2/layout/IconCircleList"/>
    <dgm:cxn modelId="{A06D1D35-E44F-4E45-8CE7-6BC64333B8CB}" type="presOf" srcId="{E2AF68C7-3541-4DFE-9437-5B789D3933C8}" destId="{66E60E64-99C4-4038-A6E8-95A439F85C54}" srcOrd="0" destOrd="0" presId="urn:microsoft.com/office/officeart/2018/2/layout/IconCircleList"/>
    <dgm:cxn modelId="{B52B5670-7E19-488D-87C9-F7FDD2CA1A80}" type="presOf" srcId="{0D1B1E25-779D-47FE-9DD3-1941614B7D58}" destId="{1DCCD8EB-CF81-4DE1-8971-8BC8747558F7}" srcOrd="0" destOrd="0" presId="urn:microsoft.com/office/officeart/2018/2/layout/IconCircleList"/>
    <dgm:cxn modelId="{5B63597E-40A8-4794-9335-3CC28BF1473B}" type="presOf" srcId="{4E0B4066-E4DD-4785-875B-B6FB760EE882}" destId="{46D7593D-1EAF-46A7-BBEE-32BA853C2DCE}" srcOrd="0" destOrd="0" presId="urn:microsoft.com/office/officeart/2018/2/layout/IconCircleList"/>
    <dgm:cxn modelId="{F9E5E49C-6946-4F7F-9357-83F00949BDF3}" srcId="{EA2599D0-74C9-4495-9CA0-B9D80D317415}" destId="{4E0B4066-E4DD-4785-875B-B6FB760EE882}" srcOrd="0" destOrd="0" parTransId="{3C0AE2D2-7499-42E5-8A27-74662B3D97E8}" sibTransId="{23078C4E-1CC0-4A94-B58D-926ECE6F78E0}"/>
    <dgm:cxn modelId="{92139AAB-DBE8-4E74-8021-21096F1632A5}" type="presOf" srcId="{23078C4E-1CC0-4A94-B58D-926ECE6F78E0}" destId="{ED0B5397-7CDE-4615-8BEE-7936800AA269}" srcOrd="0" destOrd="0" presId="urn:microsoft.com/office/officeart/2018/2/layout/IconCircleList"/>
    <dgm:cxn modelId="{78F359BD-3359-49D6-BCE2-2E8A885F6B9E}" type="presOf" srcId="{87E83205-9766-4D3D-8410-00023F9640DE}" destId="{A421F458-3D66-4049-91A8-AFDC6F80BBE6}" srcOrd="0" destOrd="0" presId="urn:microsoft.com/office/officeart/2018/2/layout/IconCircleList"/>
    <dgm:cxn modelId="{8BF396C4-8E48-4964-8721-C6AD82AA6E65}" srcId="{EA2599D0-74C9-4495-9CA0-B9D80D317415}" destId="{52E44BD0-82A8-4E86-A5ED-E32573BCA2AD}" srcOrd="1" destOrd="0" parTransId="{5131FE14-3E79-4E93-B361-385AF73A543F}" sibTransId="{E2AF68C7-3541-4DFE-9437-5B789D3933C8}"/>
    <dgm:cxn modelId="{57E246C6-A387-4145-A716-8CFCA255E65C}" srcId="{EA2599D0-74C9-4495-9CA0-B9D80D317415}" destId="{87E83205-9766-4D3D-8410-00023F9640DE}" srcOrd="3" destOrd="0" parTransId="{FC72AAF3-33CB-4438-9D1D-1398B806620C}" sibTransId="{4725E61E-D5D5-4A8E-B706-120E20B2702E}"/>
    <dgm:cxn modelId="{FD7BA6D9-3A72-4576-957A-296D502E82F3}" srcId="{EA2599D0-74C9-4495-9CA0-B9D80D317415}" destId="{0A232A52-CDDD-45AA-A4FA-56A0DE020AEE}" srcOrd="2" destOrd="0" parTransId="{9C57C277-D35C-4B46-A043-9C701C60785B}" sibTransId="{0D1B1E25-779D-47FE-9DD3-1941614B7D58}"/>
    <dgm:cxn modelId="{BF7043E1-DF9C-4077-873F-978C1E9D7474}" type="presOf" srcId="{52E44BD0-82A8-4E86-A5ED-E32573BCA2AD}" destId="{7AFD7352-8EF6-4FDC-A70F-74F6BC93F6EE}" srcOrd="0" destOrd="0" presId="urn:microsoft.com/office/officeart/2018/2/layout/IconCircleList"/>
    <dgm:cxn modelId="{846220E4-8553-4ACA-8D6E-037B5324BDAA}" type="presOf" srcId="{EA2599D0-74C9-4495-9CA0-B9D80D317415}" destId="{2AC6D1B8-AB67-4D82-A81E-FDD9F1888161}" srcOrd="0" destOrd="0" presId="urn:microsoft.com/office/officeart/2018/2/layout/IconCircleList"/>
    <dgm:cxn modelId="{8EB982D2-0BF4-4706-B98C-CC6CFF5AFF71}" type="presParOf" srcId="{2AC6D1B8-AB67-4D82-A81E-FDD9F1888161}" destId="{E7066F11-241F-437F-9189-2678239B6337}" srcOrd="0" destOrd="0" presId="urn:microsoft.com/office/officeart/2018/2/layout/IconCircleList"/>
    <dgm:cxn modelId="{58427A75-A13E-41B7-A615-222F9F643C8B}" type="presParOf" srcId="{E7066F11-241F-437F-9189-2678239B6337}" destId="{EFA12CA0-6836-419E-9F40-690089ECDEDE}" srcOrd="0" destOrd="0" presId="urn:microsoft.com/office/officeart/2018/2/layout/IconCircleList"/>
    <dgm:cxn modelId="{DB804007-3B84-4391-AF5F-2D139D5ABD1E}" type="presParOf" srcId="{EFA12CA0-6836-419E-9F40-690089ECDEDE}" destId="{A2B23619-5739-45A9-AD80-AEE46640DB71}" srcOrd="0" destOrd="0" presId="urn:microsoft.com/office/officeart/2018/2/layout/IconCircleList"/>
    <dgm:cxn modelId="{05D9E9C4-4C2A-48BA-9286-ECE3A047C594}" type="presParOf" srcId="{EFA12CA0-6836-419E-9F40-690089ECDEDE}" destId="{D06C510F-6986-433E-BC82-AB694CE6E5D6}" srcOrd="1" destOrd="0" presId="urn:microsoft.com/office/officeart/2018/2/layout/IconCircleList"/>
    <dgm:cxn modelId="{FB92BD76-D7C2-4D0B-B9B6-91388456430C}" type="presParOf" srcId="{EFA12CA0-6836-419E-9F40-690089ECDEDE}" destId="{57769666-7DA6-46F8-BCAB-F47C1A00D873}" srcOrd="2" destOrd="0" presId="urn:microsoft.com/office/officeart/2018/2/layout/IconCircleList"/>
    <dgm:cxn modelId="{428FB5AF-BCF3-4DC8-816D-3BF757291C8D}" type="presParOf" srcId="{EFA12CA0-6836-419E-9F40-690089ECDEDE}" destId="{46D7593D-1EAF-46A7-BBEE-32BA853C2DCE}" srcOrd="3" destOrd="0" presId="urn:microsoft.com/office/officeart/2018/2/layout/IconCircleList"/>
    <dgm:cxn modelId="{FBAD6B14-84E2-4491-BC10-B8187A851517}" type="presParOf" srcId="{E7066F11-241F-437F-9189-2678239B6337}" destId="{ED0B5397-7CDE-4615-8BEE-7936800AA269}" srcOrd="1" destOrd="0" presId="urn:microsoft.com/office/officeart/2018/2/layout/IconCircleList"/>
    <dgm:cxn modelId="{52BC0077-D3C3-491C-9A27-8C271958CB30}" type="presParOf" srcId="{E7066F11-241F-437F-9189-2678239B6337}" destId="{3F20CCA5-3E0F-4C59-A1B2-A5F6FA43627F}" srcOrd="2" destOrd="0" presId="urn:microsoft.com/office/officeart/2018/2/layout/IconCircleList"/>
    <dgm:cxn modelId="{9146A065-AE4D-46F2-A3DB-3CAB996D7EFC}" type="presParOf" srcId="{3F20CCA5-3E0F-4C59-A1B2-A5F6FA43627F}" destId="{6DB14453-0D42-45D9-90FD-BD80E1571415}" srcOrd="0" destOrd="0" presId="urn:microsoft.com/office/officeart/2018/2/layout/IconCircleList"/>
    <dgm:cxn modelId="{578A2474-8248-49E7-ADB4-D23F7A378B81}" type="presParOf" srcId="{3F20CCA5-3E0F-4C59-A1B2-A5F6FA43627F}" destId="{52FA502B-EC74-4B4E-917A-46970C0B7D3B}" srcOrd="1" destOrd="0" presId="urn:microsoft.com/office/officeart/2018/2/layout/IconCircleList"/>
    <dgm:cxn modelId="{994297C7-EF9E-48D9-8A1C-C9F172DC8EA0}" type="presParOf" srcId="{3F20CCA5-3E0F-4C59-A1B2-A5F6FA43627F}" destId="{D1148BB4-40E3-4F2F-B28D-B9A272D01014}" srcOrd="2" destOrd="0" presId="urn:microsoft.com/office/officeart/2018/2/layout/IconCircleList"/>
    <dgm:cxn modelId="{EE01EC9D-5E9E-4740-A351-707B480BFB0A}" type="presParOf" srcId="{3F20CCA5-3E0F-4C59-A1B2-A5F6FA43627F}" destId="{7AFD7352-8EF6-4FDC-A70F-74F6BC93F6EE}" srcOrd="3" destOrd="0" presId="urn:microsoft.com/office/officeart/2018/2/layout/IconCircleList"/>
    <dgm:cxn modelId="{365CFAF7-6DD2-4D37-8CE3-5DC2AFD1F6E9}" type="presParOf" srcId="{E7066F11-241F-437F-9189-2678239B6337}" destId="{66E60E64-99C4-4038-A6E8-95A439F85C54}" srcOrd="3" destOrd="0" presId="urn:microsoft.com/office/officeart/2018/2/layout/IconCircleList"/>
    <dgm:cxn modelId="{12DD1556-AB8A-4799-A019-5312A86C43C9}" type="presParOf" srcId="{E7066F11-241F-437F-9189-2678239B6337}" destId="{14B70D82-8FF3-4B73-954C-42BEA855871E}" srcOrd="4" destOrd="0" presId="urn:microsoft.com/office/officeart/2018/2/layout/IconCircleList"/>
    <dgm:cxn modelId="{9BFA824E-EA8D-4659-9E70-EA7A67B7C64A}" type="presParOf" srcId="{14B70D82-8FF3-4B73-954C-42BEA855871E}" destId="{3423C522-5F54-4AB7-9F51-5DD3F4EA34BD}" srcOrd="0" destOrd="0" presId="urn:microsoft.com/office/officeart/2018/2/layout/IconCircleList"/>
    <dgm:cxn modelId="{553B6864-205F-4EF7-8E10-EAE4AF59257C}" type="presParOf" srcId="{14B70D82-8FF3-4B73-954C-42BEA855871E}" destId="{8159CBE6-A41F-44EF-BBC5-6CEF9ED06FF5}" srcOrd="1" destOrd="0" presId="urn:microsoft.com/office/officeart/2018/2/layout/IconCircleList"/>
    <dgm:cxn modelId="{6046468B-3543-422D-BA00-FD4379EA9EC3}" type="presParOf" srcId="{14B70D82-8FF3-4B73-954C-42BEA855871E}" destId="{D6D76494-2367-47C8-9B66-24EA80101C51}" srcOrd="2" destOrd="0" presId="urn:microsoft.com/office/officeart/2018/2/layout/IconCircleList"/>
    <dgm:cxn modelId="{6160DBB6-74A3-4193-B0E8-4D7FB18CC690}" type="presParOf" srcId="{14B70D82-8FF3-4B73-954C-42BEA855871E}" destId="{D81074A8-76B3-4C8E-A61F-FCD40C70FB7F}" srcOrd="3" destOrd="0" presId="urn:microsoft.com/office/officeart/2018/2/layout/IconCircleList"/>
    <dgm:cxn modelId="{F13043C2-CE9E-4F31-8AB5-626C96460D9F}" type="presParOf" srcId="{E7066F11-241F-437F-9189-2678239B6337}" destId="{1DCCD8EB-CF81-4DE1-8971-8BC8747558F7}" srcOrd="5" destOrd="0" presId="urn:microsoft.com/office/officeart/2018/2/layout/IconCircleList"/>
    <dgm:cxn modelId="{D5F917F2-0E54-47B6-91BF-F302421B721F}" type="presParOf" srcId="{E7066F11-241F-437F-9189-2678239B6337}" destId="{E4D6D13D-2678-444B-82AD-7B05DCF99480}" srcOrd="6" destOrd="0" presId="urn:microsoft.com/office/officeart/2018/2/layout/IconCircleList"/>
    <dgm:cxn modelId="{AC844D13-806C-489D-B579-4C035E9609B5}" type="presParOf" srcId="{E4D6D13D-2678-444B-82AD-7B05DCF99480}" destId="{C8F7F22B-3D29-49FB-9260-D63DD49BA07F}" srcOrd="0" destOrd="0" presId="urn:microsoft.com/office/officeart/2018/2/layout/IconCircleList"/>
    <dgm:cxn modelId="{E89616A0-F5C9-4281-BA51-651C5A95024D}" type="presParOf" srcId="{E4D6D13D-2678-444B-82AD-7B05DCF99480}" destId="{C7BF093D-206F-4A39-9B36-684166E8C64D}" srcOrd="1" destOrd="0" presId="urn:microsoft.com/office/officeart/2018/2/layout/IconCircleList"/>
    <dgm:cxn modelId="{BE5F339D-4932-4451-A722-6A39AC9CF6CE}" type="presParOf" srcId="{E4D6D13D-2678-444B-82AD-7B05DCF99480}" destId="{4CACA876-1309-4D45-BDFC-0D8508825FD4}" srcOrd="2" destOrd="0" presId="urn:microsoft.com/office/officeart/2018/2/layout/IconCircleList"/>
    <dgm:cxn modelId="{E8F67E45-4E86-40A0-9FB0-96C7E2769920}" type="presParOf" srcId="{E4D6D13D-2678-444B-82AD-7B05DCF99480}" destId="{A421F458-3D66-4049-91A8-AFDC6F80BBE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 custT="1"/>
      <dgm:spPr/>
      <dgm:t>
        <a:bodyPr/>
        <a:lstStyle/>
        <a:p>
          <a:r>
            <a:rPr lang="ru-RU" sz="3600" dirty="0">
              <a:latin typeface="Jura" pitchFamily="2" charset="0"/>
              <a:ea typeface="Jura" pitchFamily="2" charset="0"/>
            </a:rPr>
            <a:t>Тэг – синтаксическая единица </a:t>
          </a:r>
          <a:r>
            <a:rPr lang="en-US" sz="3600" dirty="0">
              <a:latin typeface="Jura" pitchFamily="2" charset="0"/>
              <a:ea typeface="Jura" pitchFamily="2" charset="0"/>
            </a:rPr>
            <a:t>html.</a:t>
          </a:r>
        </a:p>
        <a:p>
          <a:r>
            <a:rPr lang="en-US" sz="3600" dirty="0">
              <a:latin typeface="JetBrains Mono" panose="02000009000000000000" pitchFamily="49" charset="0"/>
              <a:cs typeface="JetBrains Mono" panose="02000009000000000000" pitchFamily="49" charset="0"/>
            </a:rPr>
            <a:t>&lt;h1&gt;Tag&lt;/h1&gt;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 custT="1"/>
      <dgm:spPr/>
      <dgm:t>
        <a:bodyPr/>
        <a:lstStyle/>
        <a:p>
          <a:r>
            <a:rPr lang="ru-RU" sz="3600" dirty="0">
              <a:latin typeface="Jura" pitchFamily="2" charset="0"/>
              <a:ea typeface="Jura" pitchFamily="2" charset="0"/>
              <a:cs typeface="JetBrains Mono" panose="02000009000000000000" pitchFamily="49" charset="0"/>
            </a:rPr>
            <a:t>Тэги могут иметь атрибуты.</a:t>
          </a:r>
        </a:p>
        <a:p>
          <a:r>
            <a:rPr lang="en-US" sz="3200" dirty="0">
              <a:latin typeface="JetBrains Mono" panose="02000009000000000000" pitchFamily="49" charset="0"/>
              <a:cs typeface="JetBrains Mono" panose="02000009000000000000" pitchFamily="49" charset="0"/>
            </a:rPr>
            <a:t>&lt;a </a:t>
          </a:r>
          <a:r>
            <a:rPr lang="en-US" sz="3200" dirty="0" err="1">
              <a:latin typeface="JetBrains Mono" panose="02000009000000000000" pitchFamily="49" charset="0"/>
              <a:cs typeface="JetBrains Mono" panose="02000009000000000000" pitchFamily="49" charset="0"/>
            </a:rPr>
            <a:t>href</a:t>
          </a:r>
          <a:r>
            <a:rPr lang="en-US" sz="3200" dirty="0">
              <a:latin typeface="JetBrains Mono" panose="02000009000000000000" pitchFamily="49" charset="0"/>
              <a:cs typeface="JetBrains Mono" panose="02000009000000000000" pitchFamily="49" charset="0"/>
            </a:rPr>
            <a:t>="/tags/"&gt;Tags&lt;/a&gt;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Вывод</a:t>
          </a:r>
          <a:r>
            <a:rPr lang="ru-RU" dirty="0"/>
            <a:t> –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p, h1-h6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Форматирование</a:t>
          </a:r>
          <a:r>
            <a:rPr lang="ru-RU" dirty="0"/>
            <a:t> –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b, strong, </a:t>
          </a:r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i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, strike, u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red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(255,0,0)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72DD476F-B38E-4238-839E-EAEB4D99C9C9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(100%,0%,0%)</a:t>
          </a:r>
        </a:p>
      </dgm:t>
    </dgm:pt>
    <dgm:pt modelId="{A45E6659-47AA-4488-9B22-C54F0205226E}" type="parTrans" cxnId="{FBA59C5D-08D0-4377-AFF5-DDB4576DDF26}">
      <dgm:prSet/>
      <dgm:spPr/>
      <dgm:t>
        <a:bodyPr/>
        <a:lstStyle/>
        <a:p>
          <a:endParaRPr lang="en-US"/>
        </a:p>
      </dgm:t>
    </dgm:pt>
    <dgm:pt modelId="{E57ABB72-0485-44E3-BCE1-F459FF0D3789}" type="sibTrans" cxnId="{FBA59C5D-08D0-4377-AFF5-DDB4576DDF26}">
      <dgm:prSet/>
      <dgm:spPr/>
      <dgm:t>
        <a:bodyPr/>
        <a:lstStyle/>
        <a:p>
          <a:endParaRPr lang="en-US"/>
        </a:p>
      </dgm:t>
    </dgm:pt>
    <dgm:pt modelId="{AECA7331-1112-47A6-9B8F-6F929E4C31B9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#ff0000</a:t>
          </a:r>
        </a:p>
      </dgm:t>
    </dgm:pt>
    <dgm:pt modelId="{BA9A9EA3-F4CF-4330-981E-A3D8FF13DB25}" type="parTrans" cxnId="{9A7F1EA5-2BD7-49CA-9890-DCA21365A677}">
      <dgm:prSet/>
      <dgm:spPr/>
      <dgm:t>
        <a:bodyPr/>
        <a:lstStyle/>
        <a:p>
          <a:endParaRPr lang="en-US"/>
        </a:p>
      </dgm:t>
    </dgm:pt>
    <dgm:pt modelId="{711E984A-0C96-4EAF-A417-62E9618E9E3E}" type="sibTrans" cxnId="{9A7F1EA5-2BD7-49CA-9890-DCA21365A677}">
      <dgm:prSet/>
      <dgm:spPr/>
      <dgm:t>
        <a:bodyPr/>
        <a:lstStyle/>
        <a:p>
          <a:endParaRPr lang="en-US"/>
        </a:p>
      </dgm:t>
    </dgm:pt>
    <dgm:pt modelId="{0435C6AB-9377-4A64-890A-E6314B8B491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#f00</a:t>
          </a:r>
        </a:p>
      </dgm:t>
    </dgm:pt>
    <dgm:pt modelId="{3C691107-D363-41E6-9518-12A28EF106EF}" type="parTrans" cxnId="{E8A4B93E-40A7-4136-8703-469B41AB9AE1}">
      <dgm:prSet/>
      <dgm:spPr/>
      <dgm:t>
        <a:bodyPr/>
        <a:lstStyle/>
        <a:p>
          <a:endParaRPr lang="en-US"/>
        </a:p>
      </dgm:t>
    </dgm:pt>
    <dgm:pt modelId="{11D30E9E-2BF4-4005-BDCB-C7595448E218}" type="sibTrans" cxnId="{E8A4B93E-40A7-4136-8703-469B41AB9AE1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5" custLinFactNeighborX="-9340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D10BE0D-1384-49DE-B0CD-780F131FBD83}" type="pres">
      <dgm:prSet presAssocID="{05C61DA0-066C-4213-A352-25EE5A70E53E}" presName="spacer" presStyleCnt="0"/>
      <dgm:spPr/>
    </dgm:pt>
    <dgm:pt modelId="{609C73A2-EDC4-4983-B88E-3176E74BBCFE}" type="pres">
      <dgm:prSet presAssocID="{72DD476F-B38E-4238-839E-EAEB4D99C9C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4DCA148-23F8-47C5-8EB4-805BE88C842A}" type="pres">
      <dgm:prSet presAssocID="{E57ABB72-0485-44E3-BCE1-F459FF0D3789}" presName="spacer" presStyleCnt="0"/>
      <dgm:spPr/>
    </dgm:pt>
    <dgm:pt modelId="{1CDD535F-06D7-460C-88A8-465E5F0A1820}" type="pres">
      <dgm:prSet presAssocID="{AECA7331-1112-47A6-9B8F-6F929E4C31B9}" presName="parentText" presStyleLbl="node1" presStyleIdx="3" presStyleCnt="5" custLinFactNeighborX="-8889" custLinFactNeighborY="8985">
        <dgm:presLayoutVars>
          <dgm:chMax val="0"/>
          <dgm:bulletEnabled val="1"/>
        </dgm:presLayoutVars>
      </dgm:prSet>
      <dgm:spPr/>
    </dgm:pt>
    <dgm:pt modelId="{E076EA72-71AB-49FC-97FE-1EB34A6063C8}" type="pres">
      <dgm:prSet presAssocID="{711E984A-0C96-4EAF-A417-62E9618E9E3E}" presName="spacer" presStyleCnt="0"/>
      <dgm:spPr/>
    </dgm:pt>
    <dgm:pt modelId="{DEE55B55-4763-4B5F-9ADB-D68C0C4A0F63}" type="pres">
      <dgm:prSet presAssocID="{0435C6AB-9377-4A64-890A-E6314B8B491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AE43FC35-ADE0-487F-9C6C-E3C9606BDF91}" type="presOf" srcId="{0435C6AB-9377-4A64-890A-E6314B8B4912}" destId="{DEE55B55-4763-4B5F-9ADB-D68C0C4A0F63}" srcOrd="0" destOrd="0" presId="urn:microsoft.com/office/officeart/2005/8/layout/vList2"/>
    <dgm:cxn modelId="{E8A4B93E-40A7-4136-8703-469B41AB9AE1}" srcId="{1ACBCBBD-E06F-4040-BF8A-5D7E8938569A}" destId="{0435C6AB-9377-4A64-890A-E6314B8B4912}" srcOrd="4" destOrd="0" parTransId="{3C691107-D363-41E6-9518-12A28EF106EF}" sibTransId="{11D30E9E-2BF4-4005-BDCB-C7595448E218}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BA59C5D-08D0-4377-AFF5-DDB4576DDF26}" srcId="{1ACBCBBD-E06F-4040-BF8A-5D7E8938569A}" destId="{72DD476F-B38E-4238-839E-EAEB4D99C9C9}" srcOrd="2" destOrd="0" parTransId="{A45E6659-47AA-4488-9B22-C54F0205226E}" sibTransId="{E57ABB72-0485-44E3-BCE1-F459FF0D3789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346B7A4-600F-4958-9AA4-D4714F88FBC6}" type="presOf" srcId="{AECA7331-1112-47A6-9B8F-6F929E4C31B9}" destId="{1CDD535F-06D7-460C-88A8-465E5F0A1820}" srcOrd="0" destOrd="0" presId="urn:microsoft.com/office/officeart/2005/8/layout/vList2"/>
    <dgm:cxn modelId="{9A7F1EA5-2BD7-49CA-9890-DCA21365A677}" srcId="{1ACBCBBD-E06F-4040-BF8A-5D7E8938569A}" destId="{AECA7331-1112-47A6-9B8F-6F929E4C31B9}" srcOrd="3" destOrd="0" parTransId="{BA9A9EA3-F4CF-4330-981E-A3D8FF13DB25}" sibTransId="{711E984A-0C96-4EAF-A417-62E9618E9E3E}"/>
    <dgm:cxn modelId="{37C74DC5-C117-4AC7-9142-242894C21643}" type="presOf" srcId="{72DD476F-B38E-4238-839E-EAEB4D99C9C9}" destId="{609C73A2-EDC4-4983-B88E-3176E74BBCFE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  <dgm:cxn modelId="{D66517B3-C03E-4033-9974-279D8A3A089A}" type="presParOf" srcId="{44AE0CFF-C2EB-4E87-92E0-1C695B1CF850}" destId="{1D10BE0D-1384-49DE-B0CD-780F131FBD83}" srcOrd="3" destOrd="0" presId="urn:microsoft.com/office/officeart/2005/8/layout/vList2"/>
    <dgm:cxn modelId="{6E8A4EA7-0129-436A-B24F-351B3FC83AB6}" type="presParOf" srcId="{44AE0CFF-C2EB-4E87-92E0-1C695B1CF850}" destId="{609C73A2-EDC4-4983-B88E-3176E74BBCFE}" srcOrd="4" destOrd="0" presId="urn:microsoft.com/office/officeart/2005/8/layout/vList2"/>
    <dgm:cxn modelId="{94687B4E-7BDF-4747-AC86-31B953D17AA6}" type="presParOf" srcId="{44AE0CFF-C2EB-4E87-92E0-1C695B1CF850}" destId="{34DCA148-23F8-47C5-8EB4-805BE88C842A}" srcOrd="5" destOrd="0" presId="urn:microsoft.com/office/officeart/2005/8/layout/vList2"/>
    <dgm:cxn modelId="{5B52EEFA-1C45-4945-988B-1FBD6BB4C6D2}" type="presParOf" srcId="{44AE0CFF-C2EB-4E87-92E0-1C695B1CF850}" destId="{1CDD535F-06D7-460C-88A8-465E5F0A1820}" srcOrd="6" destOrd="0" presId="urn:microsoft.com/office/officeart/2005/8/layout/vList2"/>
    <dgm:cxn modelId="{FE40CE44-64ED-440F-8C47-A6B753E64367}" type="presParOf" srcId="{44AE0CFF-C2EB-4E87-92E0-1C695B1CF850}" destId="{E076EA72-71AB-49FC-97FE-1EB34A6063C8}" srcOrd="7" destOrd="0" presId="urn:microsoft.com/office/officeart/2005/8/layout/vList2"/>
    <dgm:cxn modelId="{3E274572-985C-42ED-A5CD-60B76710BC0A}" type="presParOf" srcId="{44AE0CFF-C2EB-4E87-92E0-1C695B1CF850}" destId="{DEE55B55-4763-4B5F-9ADB-D68C0C4A0F6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font-family: </a:t>
          </a:r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arial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, </a:t>
          </a:r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helvetica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, serif;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font-size: 16px;</a:t>
          </a:r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9B0823B6-3E8C-4816-A924-A66D59F352F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font-weight: bold;</a:t>
          </a:r>
        </a:p>
      </dgm:t>
    </dgm:pt>
    <dgm:pt modelId="{4731E85D-41F6-4B04-8287-44F4864B24AF}" type="parTrans" cxnId="{8766AC4D-7371-43B2-A899-F900456A4A04}">
      <dgm:prSet/>
      <dgm:spPr/>
      <dgm:t>
        <a:bodyPr/>
        <a:lstStyle/>
        <a:p>
          <a:endParaRPr lang="en-US"/>
        </a:p>
      </dgm:t>
    </dgm:pt>
    <dgm:pt modelId="{FD762A2F-AE44-4B5C-829D-255BB33F6C23}" type="sibTrans" cxnId="{8766AC4D-7371-43B2-A899-F900456A4A04}">
      <dgm:prSet/>
      <dgm:spPr/>
      <dgm:t>
        <a:bodyPr/>
        <a:lstStyle/>
        <a:p>
          <a:endParaRPr lang="en-US"/>
        </a:p>
      </dgm:t>
    </dgm:pt>
    <dgm:pt modelId="{A927EC4D-1E7E-4E63-BB1F-DE367A260CD7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font-style: italic;</a:t>
          </a:r>
        </a:p>
      </dgm:t>
    </dgm:pt>
    <dgm:pt modelId="{948DF6BA-84E3-45AF-BE06-B2E07FC5BEF2}" type="parTrans" cxnId="{AD12A509-6D75-48DD-957B-E331F0C9704F}">
      <dgm:prSet/>
      <dgm:spPr/>
      <dgm:t>
        <a:bodyPr/>
        <a:lstStyle/>
        <a:p>
          <a:endParaRPr lang="en-US"/>
        </a:p>
      </dgm:t>
    </dgm:pt>
    <dgm:pt modelId="{0E448404-3785-402B-B61C-B7BDA52E0C07}" type="sibTrans" cxnId="{AD12A509-6D75-48DD-957B-E331F0C9704F}">
      <dgm:prSet/>
      <dgm:spPr/>
      <dgm:t>
        <a:bodyPr/>
        <a:lstStyle/>
        <a:p>
          <a:endParaRPr lang="en-US"/>
        </a:p>
      </dgm:t>
    </dgm:pt>
    <dgm:pt modelId="{B464D034-810F-48EA-9AA5-7AE3F1A7CE11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text-decoration: underline;</a:t>
          </a:r>
        </a:p>
      </dgm:t>
    </dgm:pt>
    <dgm:pt modelId="{5E3CEAB6-E959-4EA8-8084-931E0BCCD719}" type="parTrans" cxnId="{A5A17508-246E-4A06-B8CE-00D4E6B5C2E3}">
      <dgm:prSet/>
      <dgm:spPr/>
      <dgm:t>
        <a:bodyPr/>
        <a:lstStyle/>
        <a:p>
          <a:endParaRPr lang="en-US"/>
        </a:p>
      </dgm:t>
    </dgm:pt>
    <dgm:pt modelId="{7C707F28-98DD-4654-8740-D7ACE1F00551}" type="sibTrans" cxnId="{A5A17508-246E-4A06-B8CE-00D4E6B5C2E3}">
      <dgm:prSet/>
      <dgm:spPr/>
      <dgm:t>
        <a:bodyPr/>
        <a:lstStyle/>
        <a:p>
          <a:endParaRPr lang="en-US"/>
        </a:p>
      </dgm:t>
    </dgm:pt>
    <dgm:pt modelId="{5D8D568B-0BE8-41EB-A2B4-B08E112E077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text-transform</a:t>
          </a:r>
          <a:r>
            <a:rPr lang="en-US" dirty="0"/>
            <a:t>: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capitalize</a:t>
          </a:r>
          <a:r>
            <a:rPr lang="en-US" dirty="0"/>
            <a:t>;</a:t>
          </a:r>
        </a:p>
      </dgm:t>
    </dgm:pt>
    <dgm:pt modelId="{F7FC07A3-412F-4A73-883D-E5D5E8B845AC}" type="parTrans" cxnId="{E601AF13-A0E3-42DB-A4AE-9F32FBAD31AC}">
      <dgm:prSet/>
      <dgm:spPr/>
      <dgm:t>
        <a:bodyPr/>
        <a:lstStyle/>
        <a:p>
          <a:endParaRPr lang="en-US"/>
        </a:p>
      </dgm:t>
    </dgm:pt>
    <dgm:pt modelId="{4E471C31-4E28-487B-9C0B-07407F21A6C5}" type="sibTrans" cxnId="{E601AF13-A0E3-42DB-A4AE-9F32FBAD31AC}">
      <dgm:prSet/>
      <dgm:spPr/>
      <dgm:t>
        <a:bodyPr/>
        <a:lstStyle/>
        <a:p>
          <a:endParaRPr lang="en-US"/>
        </a:p>
      </dgm:t>
    </dgm:pt>
    <dgm:pt modelId="{BD8FFDC6-BA0B-4C73-8408-B4583786C963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text-align</a:t>
          </a:r>
          <a:r>
            <a:rPr lang="en-US" dirty="0"/>
            <a:t>: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center</a:t>
          </a:r>
          <a:r>
            <a:rPr lang="en-US" dirty="0"/>
            <a:t>;</a:t>
          </a:r>
        </a:p>
      </dgm:t>
    </dgm:pt>
    <dgm:pt modelId="{6162D4C6-B9C1-4412-ACA8-F8F92309BA73}" type="parTrans" cxnId="{2F4F7359-FB55-400A-86AB-B6CA00CD9248}">
      <dgm:prSet/>
      <dgm:spPr/>
      <dgm:t>
        <a:bodyPr/>
        <a:lstStyle/>
        <a:p>
          <a:endParaRPr lang="en-US"/>
        </a:p>
      </dgm:t>
    </dgm:pt>
    <dgm:pt modelId="{C0E77400-2479-44BA-B28A-A91FE4894D19}" type="sibTrans" cxnId="{2F4F7359-FB55-400A-86AB-B6CA00CD9248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62AEADE-EE50-4FCA-90C0-E7570F757C3E}" type="pres">
      <dgm:prSet presAssocID="{34A8434E-E27E-4154-A267-CA147CF8D943}" presName="spacer" presStyleCnt="0"/>
      <dgm:spPr/>
    </dgm:pt>
    <dgm:pt modelId="{B31DFF73-759A-46A5-9849-53C73B021EB2}" type="pres">
      <dgm:prSet presAssocID="{9B0823B6-3E8C-4816-A924-A66D59F352F4}" presName="parentText" presStyleLbl="node1" presStyleIdx="2" presStyleCnt="7" custLinFactNeighborX="-12454" custLinFactNeighborY="-21598">
        <dgm:presLayoutVars>
          <dgm:chMax val="0"/>
          <dgm:bulletEnabled val="1"/>
        </dgm:presLayoutVars>
      </dgm:prSet>
      <dgm:spPr/>
    </dgm:pt>
    <dgm:pt modelId="{C99F7357-FDEB-4A4C-92AB-806EF9D724C8}" type="pres">
      <dgm:prSet presAssocID="{FD762A2F-AE44-4B5C-829D-255BB33F6C23}" presName="spacer" presStyleCnt="0"/>
      <dgm:spPr/>
    </dgm:pt>
    <dgm:pt modelId="{623425F7-38D7-456E-9C16-FDD8AF1C50A8}" type="pres">
      <dgm:prSet presAssocID="{A927EC4D-1E7E-4E63-BB1F-DE367A260CD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18FD4CE-380F-494A-A6A3-9109E0D1AC34}" type="pres">
      <dgm:prSet presAssocID="{0E448404-3785-402B-B61C-B7BDA52E0C07}" presName="spacer" presStyleCnt="0"/>
      <dgm:spPr/>
    </dgm:pt>
    <dgm:pt modelId="{8A1BB01B-1726-4CA8-93C6-EB0B2300062C}" type="pres">
      <dgm:prSet presAssocID="{B464D034-810F-48EA-9AA5-7AE3F1A7CE11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667079DC-4E11-440C-80E0-96CBF9D0B63A}" type="pres">
      <dgm:prSet presAssocID="{7C707F28-98DD-4654-8740-D7ACE1F00551}" presName="spacer" presStyleCnt="0"/>
      <dgm:spPr/>
    </dgm:pt>
    <dgm:pt modelId="{30308C60-D7DD-40D2-A4F9-B6CFF3012663}" type="pres">
      <dgm:prSet presAssocID="{5D8D568B-0BE8-41EB-A2B4-B08E112E0775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FE6599A-388F-4207-AD18-DA6B835AC0A0}" type="pres">
      <dgm:prSet presAssocID="{4E471C31-4E28-487B-9C0B-07407F21A6C5}" presName="spacer" presStyleCnt="0"/>
      <dgm:spPr/>
    </dgm:pt>
    <dgm:pt modelId="{329DB40E-06AE-43D0-979F-E8DF8DD057AD}" type="pres">
      <dgm:prSet presAssocID="{BD8FFDC6-BA0B-4C73-8408-B4583786C96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8129D02-1043-44F2-A724-126F5289AEE6}" type="presOf" srcId="{BD8FFDC6-BA0B-4C73-8408-B4583786C963}" destId="{329DB40E-06AE-43D0-979F-E8DF8DD057AD}" srcOrd="0" destOrd="0" presId="urn:microsoft.com/office/officeart/2005/8/layout/vList2"/>
    <dgm:cxn modelId="{A5A17508-246E-4A06-B8CE-00D4E6B5C2E3}" srcId="{1ACBCBBD-E06F-4040-BF8A-5D7E8938569A}" destId="{B464D034-810F-48EA-9AA5-7AE3F1A7CE11}" srcOrd="4" destOrd="0" parTransId="{5E3CEAB6-E959-4EA8-8084-931E0BCCD719}" sibTransId="{7C707F28-98DD-4654-8740-D7ACE1F00551}"/>
    <dgm:cxn modelId="{AD12A509-6D75-48DD-957B-E331F0C9704F}" srcId="{1ACBCBBD-E06F-4040-BF8A-5D7E8938569A}" destId="{A927EC4D-1E7E-4E63-BB1F-DE367A260CD7}" srcOrd="3" destOrd="0" parTransId="{948DF6BA-84E3-45AF-BE06-B2E07FC5BEF2}" sibTransId="{0E448404-3785-402B-B61C-B7BDA52E0C07}"/>
    <dgm:cxn modelId="{E601AF13-A0E3-42DB-A4AE-9F32FBAD31AC}" srcId="{1ACBCBBD-E06F-4040-BF8A-5D7E8938569A}" destId="{5D8D568B-0BE8-41EB-A2B4-B08E112E0775}" srcOrd="5" destOrd="0" parTransId="{F7FC07A3-412F-4A73-883D-E5D5E8B845AC}" sibTransId="{4E471C31-4E28-487B-9C0B-07407F21A6C5}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6371A15C-3428-497A-83B0-6A94D7874536}" type="presOf" srcId="{A927EC4D-1E7E-4E63-BB1F-DE367A260CD7}" destId="{623425F7-38D7-456E-9C16-FDD8AF1C50A8}" srcOrd="0" destOrd="0" presId="urn:microsoft.com/office/officeart/2005/8/layout/vList2"/>
    <dgm:cxn modelId="{8766AC4D-7371-43B2-A899-F900456A4A04}" srcId="{1ACBCBBD-E06F-4040-BF8A-5D7E8938569A}" destId="{9B0823B6-3E8C-4816-A924-A66D59F352F4}" srcOrd="2" destOrd="0" parTransId="{4731E85D-41F6-4B04-8287-44F4864B24AF}" sibTransId="{FD762A2F-AE44-4B5C-829D-255BB33F6C23}"/>
    <dgm:cxn modelId="{2F4F7359-FB55-400A-86AB-B6CA00CD9248}" srcId="{1ACBCBBD-E06F-4040-BF8A-5D7E8938569A}" destId="{BD8FFDC6-BA0B-4C73-8408-B4583786C963}" srcOrd="6" destOrd="0" parTransId="{6162D4C6-B9C1-4412-ACA8-F8F92309BA73}" sibTransId="{C0E77400-2479-44BA-B28A-A91FE4894D19}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DA28E89B-4210-445B-B2DF-B82F8C710CB6}" type="presOf" srcId="{9B0823B6-3E8C-4816-A924-A66D59F352F4}" destId="{B31DFF73-759A-46A5-9849-53C73B021EB2}" srcOrd="0" destOrd="0" presId="urn:microsoft.com/office/officeart/2005/8/layout/vList2"/>
    <dgm:cxn modelId="{938789CD-A512-4744-9189-599196EC231C}" type="presOf" srcId="{B464D034-810F-48EA-9AA5-7AE3F1A7CE11}" destId="{8A1BB01B-1726-4CA8-93C6-EB0B2300062C}" srcOrd="0" destOrd="0" presId="urn:microsoft.com/office/officeart/2005/8/layout/vList2"/>
    <dgm:cxn modelId="{36C995D0-A138-4252-8265-9A7148B444D6}" type="presOf" srcId="{5D8D568B-0BE8-41EB-A2B4-B08E112E0775}" destId="{30308C60-D7DD-40D2-A4F9-B6CFF3012663}" srcOrd="0" destOrd="0" presId="urn:microsoft.com/office/officeart/2005/8/layout/vList2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A4658406-E313-40CE-9608-7D14E0622E15}" type="presParOf" srcId="{44AE0CFF-C2EB-4E87-92E0-1C695B1CF850}" destId="{662AEADE-EE50-4FCA-90C0-E7570F757C3E}" srcOrd="3" destOrd="0" presId="urn:microsoft.com/office/officeart/2005/8/layout/vList2"/>
    <dgm:cxn modelId="{AB3FA407-22DF-4D49-B4B2-BBC5FED8D6CB}" type="presParOf" srcId="{44AE0CFF-C2EB-4E87-92E0-1C695B1CF850}" destId="{B31DFF73-759A-46A5-9849-53C73B021EB2}" srcOrd="4" destOrd="0" presId="urn:microsoft.com/office/officeart/2005/8/layout/vList2"/>
    <dgm:cxn modelId="{1A79B3C8-9938-4C47-8186-D355B84C13AC}" type="presParOf" srcId="{44AE0CFF-C2EB-4E87-92E0-1C695B1CF850}" destId="{C99F7357-FDEB-4A4C-92AB-806EF9D724C8}" srcOrd="5" destOrd="0" presId="urn:microsoft.com/office/officeart/2005/8/layout/vList2"/>
    <dgm:cxn modelId="{D3F2CBAF-CB20-4A66-84FA-F1683C0CCFFA}" type="presParOf" srcId="{44AE0CFF-C2EB-4E87-92E0-1C695B1CF850}" destId="{623425F7-38D7-456E-9C16-FDD8AF1C50A8}" srcOrd="6" destOrd="0" presId="urn:microsoft.com/office/officeart/2005/8/layout/vList2"/>
    <dgm:cxn modelId="{735DAFEE-47A4-452C-A717-11420BE0F0D6}" type="presParOf" srcId="{44AE0CFF-C2EB-4E87-92E0-1C695B1CF850}" destId="{018FD4CE-380F-494A-A6A3-9109E0D1AC34}" srcOrd="7" destOrd="0" presId="urn:microsoft.com/office/officeart/2005/8/layout/vList2"/>
    <dgm:cxn modelId="{51648AC0-93A1-4521-B8E4-1440D7B480BE}" type="presParOf" srcId="{44AE0CFF-C2EB-4E87-92E0-1C695B1CF850}" destId="{8A1BB01B-1726-4CA8-93C6-EB0B2300062C}" srcOrd="8" destOrd="0" presId="urn:microsoft.com/office/officeart/2005/8/layout/vList2"/>
    <dgm:cxn modelId="{67E81816-A954-4474-8AA6-A03ACAF47E32}" type="presParOf" srcId="{44AE0CFF-C2EB-4E87-92E0-1C695B1CF850}" destId="{667079DC-4E11-440C-80E0-96CBF9D0B63A}" srcOrd="9" destOrd="0" presId="urn:microsoft.com/office/officeart/2005/8/layout/vList2"/>
    <dgm:cxn modelId="{91900766-7FBF-4915-81A9-AFB0E91DF60A}" type="presParOf" srcId="{44AE0CFF-C2EB-4E87-92E0-1C695B1CF850}" destId="{30308C60-D7DD-40D2-A4F9-B6CFF3012663}" srcOrd="10" destOrd="0" presId="urn:microsoft.com/office/officeart/2005/8/layout/vList2"/>
    <dgm:cxn modelId="{14021FAB-56EF-45F0-AB93-60AE59B17429}" type="presParOf" srcId="{44AE0CFF-C2EB-4E87-92E0-1C695B1CF850}" destId="{4FE6599A-388F-4207-AD18-DA6B835AC0A0}" srcOrd="11" destOrd="0" presId="urn:microsoft.com/office/officeart/2005/8/layout/vList2"/>
    <dgm:cxn modelId="{9A2BF8F3-DB13-40E7-A9E4-0C1514159C7C}" type="presParOf" srcId="{44AE0CFF-C2EB-4E87-92E0-1C695B1CF850}" destId="{329DB40E-06AE-43D0-979F-E8DF8DD057A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margin: 15px;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padding-left: 3%;</a:t>
          </a:r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48BF0A92-7C8F-4266-A865-B0D89D6A3F0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border-style: solid;</a:t>
          </a:r>
        </a:p>
      </dgm:t>
    </dgm:pt>
    <dgm:pt modelId="{14CC5FC2-FF31-4EB1-A295-21FBFAD18D9C}" type="parTrans" cxnId="{AC6598CF-486C-44F6-8078-355B07A4D59B}">
      <dgm:prSet/>
      <dgm:spPr/>
      <dgm:t>
        <a:bodyPr/>
        <a:lstStyle/>
        <a:p>
          <a:endParaRPr lang="en-US"/>
        </a:p>
      </dgm:t>
    </dgm:pt>
    <dgm:pt modelId="{3E191DD1-F623-4EE3-B938-D8A336F3EEB5}" type="sibTrans" cxnId="{AC6598CF-486C-44F6-8078-355B07A4D59B}">
      <dgm:prSet/>
      <dgm:spPr/>
      <dgm:t>
        <a:bodyPr/>
        <a:lstStyle/>
        <a:p>
          <a:endParaRPr lang="en-US"/>
        </a:p>
      </dgm:t>
    </dgm:pt>
    <dgm:pt modelId="{90489D66-6C83-4488-934C-FB93E003A6B3}">
      <dgm:prSet/>
      <dgm:spPr/>
      <dgm:t>
        <a:bodyPr/>
        <a:lstStyle/>
        <a:p>
          <a:r>
            <a:rPr lang="en-US" b="0" dirty="0">
              <a:latin typeface="JetBrains Mono" panose="02000009000000000000" pitchFamily="49" charset="0"/>
              <a:cs typeface="JetBrains Mono" panose="02000009000000000000" pitchFamily="49" charset="0"/>
            </a:rPr>
            <a:t>border-width: 5px;</a:t>
          </a:r>
        </a:p>
      </dgm:t>
    </dgm:pt>
    <dgm:pt modelId="{1CAE1628-8FFF-46EF-B17A-617880EE7135}" type="parTrans" cxnId="{7CE87EB4-C381-489A-9A02-C6B3B4E60EF1}">
      <dgm:prSet/>
      <dgm:spPr/>
      <dgm:t>
        <a:bodyPr/>
        <a:lstStyle/>
        <a:p>
          <a:endParaRPr lang="en-US"/>
        </a:p>
      </dgm:t>
    </dgm:pt>
    <dgm:pt modelId="{77EEA3A9-9A5D-4134-9AB9-FF35ACAEE5CA}" type="sibTrans" cxnId="{7CE87EB4-C381-489A-9A02-C6B3B4E60EF1}">
      <dgm:prSet/>
      <dgm:spPr/>
      <dgm:t>
        <a:bodyPr/>
        <a:lstStyle/>
        <a:p>
          <a:endParaRPr lang="en-US"/>
        </a:p>
      </dgm:t>
    </dgm:pt>
    <dgm:pt modelId="{2CB35335-87DC-4176-AD8B-F482B535CD42}">
      <dgm:prSet/>
      <dgm:spPr/>
      <dgm:t>
        <a:bodyPr/>
        <a:lstStyle/>
        <a:p>
          <a:r>
            <a:rPr lang="en-US" b="0" dirty="0">
              <a:latin typeface="JetBrains Mono" panose="02000009000000000000" pitchFamily="49" charset="0"/>
              <a:cs typeface="JetBrains Mono" panose="02000009000000000000" pitchFamily="49" charset="0"/>
            </a:rPr>
            <a:t>border-color: red;</a:t>
          </a:r>
        </a:p>
      </dgm:t>
    </dgm:pt>
    <dgm:pt modelId="{C1D2E56D-40D8-4604-849C-F12070A228E8}" type="parTrans" cxnId="{0C853779-9F6D-4429-B452-F1FE7BEFB355}">
      <dgm:prSet/>
      <dgm:spPr/>
      <dgm:t>
        <a:bodyPr/>
        <a:lstStyle/>
        <a:p>
          <a:endParaRPr lang="en-US"/>
        </a:p>
      </dgm:t>
    </dgm:pt>
    <dgm:pt modelId="{DD379706-8798-4638-8255-189A69825522}" type="sibTrans" cxnId="{0C853779-9F6D-4429-B452-F1FE7BEFB355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5" custLinFactNeighborX="-2812" custLinFactNeighborY="22018">
        <dgm:presLayoutVars>
          <dgm:chMax val="0"/>
          <dgm:bulletEnabled val="1"/>
        </dgm:presLayoutVars>
      </dgm:prSet>
      <dgm:spPr/>
    </dgm:pt>
    <dgm:pt modelId="{214CF329-1C45-4AC8-B1DF-7327E718BE1F}" type="pres">
      <dgm:prSet presAssocID="{34A8434E-E27E-4154-A267-CA147CF8D943}" presName="spacer" presStyleCnt="0"/>
      <dgm:spPr/>
    </dgm:pt>
    <dgm:pt modelId="{3F38E0F9-A5CF-4AE5-8B21-58598618671F}" type="pres">
      <dgm:prSet presAssocID="{48BF0A92-7C8F-4266-A865-B0D89D6A3F0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D68A2F6-815A-4C78-A424-881B15D4C61E}" type="pres">
      <dgm:prSet presAssocID="{3E191DD1-F623-4EE3-B938-D8A336F3EEB5}" presName="spacer" presStyleCnt="0"/>
      <dgm:spPr/>
    </dgm:pt>
    <dgm:pt modelId="{36D03AC3-4D47-4529-9627-84033AED123D}" type="pres">
      <dgm:prSet presAssocID="{90489D66-6C83-4488-934C-FB93E003A6B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D2B36D2-3FB4-4431-B664-1F5DD53FFA34}" type="pres">
      <dgm:prSet presAssocID="{77EEA3A9-9A5D-4134-9AB9-FF35ACAEE5CA}" presName="spacer" presStyleCnt="0"/>
      <dgm:spPr/>
    </dgm:pt>
    <dgm:pt modelId="{FDD8002D-A534-442E-9C9C-777CC0048EC4}" type="pres">
      <dgm:prSet presAssocID="{2CB35335-87DC-4176-AD8B-F482B535CD4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AE1D126-11D0-44A4-88C5-98D9A9077572}" type="presOf" srcId="{2CB35335-87DC-4176-AD8B-F482B535CD42}" destId="{FDD8002D-A534-442E-9C9C-777CC0048EC4}" srcOrd="0" destOrd="0" presId="urn:microsoft.com/office/officeart/2005/8/layout/vList2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0C853779-9F6D-4429-B452-F1FE7BEFB355}" srcId="{1ACBCBBD-E06F-4040-BF8A-5D7E8938569A}" destId="{2CB35335-87DC-4176-AD8B-F482B535CD42}" srcOrd="4" destOrd="0" parTransId="{C1D2E56D-40D8-4604-849C-F12070A228E8}" sibTransId="{DD379706-8798-4638-8255-189A69825522}"/>
    <dgm:cxn modelId="{6B699A59-2AF4-47B8-8572-6BFD217DFCB3}" type="presOf" srcId="{48BF0A92-7C8F-4266-A865-B0D89D6A3F0B}" destId="{3F38E0F9-A5CF-4AE5-8B21-58598618671F}" srcOrd="0" destOrd="0" presId="urn:microsoft.com/office/officeart/2005/8/layout/vList2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7CE87EB4-C381-489A-9A02-C6B3B4E60EF1}" srcId="{1ACBCBBD-E06F-4040-BF8A-5D7E8938569A}" destId="{90489D66-6C83-4488-934C-FB93E003A6B3}" srcOrd="3" destOrd="0" parTransId="{1CAE1628-8FFF-46EF-B17A-617880EE7135}" sibTransId="{77EEA3A9-9A5D-4134-9AB9-FF35ACAEE5CA}"/>
    <dgm:cxn modelId="{AC6598CF-486C-44F6-8078-355B07A4D59B}" srcId="{1ACBCBBD-E06F-4040-BF8A-5D7E8938569A}" destId="{48BF0A92-7C8F-4266-A865-B0D89D6A3F0B}" srcOrd="2" destOrd="0" parTransId="{14CC5FC2-FF31-4EB1-A295-21FBFAD18D9C}" sibTransId="{3E191DD1-F623-4EE3-B938-D8A336F3EEB5}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A5494EFF-6478-458E-AB9B-640DB3BA631D}" type="presOf" srcId="{90489D66-6C83-4488-934C-FB93E003A6B3}" destId="{36D03AC3-4D47-4529-9627-84033AED123D}" srcOrd="0" destOrd="0" presId="urn:microsoft.com/office/officeart/2005/8/layout/vList2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5DD1BF40-7402-4AEE-8CB1-25F8E91D9128}" type="presParOf" srcId="{44AE0CFF-C2EB-4E87-92E0-1C695B1CF850}" destId="{214CF329-1C45-4AC8-B1DF-7327E718BE1F}" srcOrd="3" destOrd="0" presId="urn:microsoft.com/office/officeart/2005/8/layout/vList2"/>
    <dgm:cxn modelId="{3020C9AE-4BD2-46AE-8170-8905C05D2562}" type="presParOf" srcId="{44AE0CFF-C2EB-4E87-92E0-1C695B1CF850}" destId="{3F38E0F9-A5CF-4AE5-8B21-58598618671F}" srcOrd="4" destOrd="0" presId="urn:microsoft.com/office/officeart/2005/8/layout/vList2"/>
    <dgm:cxn modelId="{CBB43935-A019-4E55-814B-02D1E9322DC9}" type="presParOf" srcId="{44AE0CFF-C2EB-4E87-92E0-1C695B1CF850}" destId="{6D68A2F6-815A-4C78-A424-881B15D4C61E}" srcOrd="5" destOrd="0" presId="urn:microsoft.com/office/officeart/2005/8/layout/vList2"/>
    <dgm:cxn modelId="{F534843B-C9BE-4282-958F-84D34A1EA001}" type="presParOf" srcId="{44AE0CFF-C2EB-4E87-92E0-1C695B1CF850}" destId="{36D03AC3-4D47-4529-9627-84033AED123D}" srcOrd="6" destOrd="0" presId="urn:microsoft.com/office/officeart/2005/8/layout/vList2"/>
    <dgm:cxn modelId="{3955029F-D01B-490E-B5A9-C28A7163543B}" type="presParOf" srcId="{44AE0CFF-C2EB-4E87-92E0-1C695B1CF850}" destId="{ED2B36D2-3FB4-4431-B664-1F5DD53FFA34}" srcOrd="7" destOrd="0" presId="urn:microsoft.com/office/officeart/2005/8/layout/vList2"/>
    <dgm:cxn modelId="{04D3A9C7-99E2-4BB3-B1B2-59F2272F10D4}" type="presParOf" srcId="{44AE0CFF-C2EB-4E87-92E0-1C695B1CF850}" destId="{FDD8002D-A534-442E-9C9C-777CC0048EC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E5E53-5B4B-40C8-9F1B-B4906BF7DEBA}">
      <dsp:nvSpPr>
        <dsp:cNvPr id="0" name=""/>
        <dsp:cNvSpPr/>
      </dsp:nvSpPr>
      <dsp:spPr>
        <a:xfrm>
          <a:off x="0" y="9117"/>
          <a:ext cx="6858000" cy="17239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Протокол передачи данных</a:t>
          </a:r>
          <a:r>
            <a:rPr lang="en-US" sz="2500" kern="1200" dirty="0">
              <a:latin typeface="Jura" pitchFamily="2" charset="0"/>
              <a:ea typeface="Jura" pitchFamily="2" charset="0"/>
            </a:rPr>
            <a:t> </a:t>
          </a:r>
          <a:r>
            <a:rPr lang="ru-RU" sz="2500" kern="1200" dirty="0">
              <a:latin typeface="Jura" pitchFamily="2" charset="0"/>
              <a:ea typeface="Jura" pitchFamily="2" charset="0"/>
            </a:rPr>
            <a:t>по сети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84155" y="93272"/>
        <a:ext cx="6689690" cy="1555611"/>
      </dsp:txXfrm>
    </dsp:sp>
    <dsp:sp modelId="{04D2463C-86E8-4C9D-AEF4-1239548B1175}">
      <dsp:nvSpPr>
        <dsp:cNvPr id="0" name=""/>
        <dsp:cNvSpPr/>
      </dsp:nvSpPr>
      <dsp:spPr>
        <a:xfrm>
          <a:off x="0" y="1805039"/>
          <a:ext cx="6858000" cy="17239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Работает по схеме «клиент-сервер» - клиент отправляет запрос на сервер, сервер обрабатывает запрос и высылает клиенту ответ с результатами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84155" y="1889194"/>
        <a:ext cx="6689690" cy="1555611"/>
      </dsp:txXfrm>
    </dsp:sp>
    <dsp:sp modelId="{00E310DE-82C2-4F16-ABFE-F0542E2830D8}">
      <dsp:nvSpPr>
        <dsp:cNvPr id="0" name=""/>
        <dsp:cNvSpPr/>
      </dsp:nvSpPr>
      <dsp:spPr>
        <a:xfrm>
          <a:off x="0" y="3600960"/>
          <a:ext cx="6858000" cy="17239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Предполагает отсутствие состояния между запросами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84155" y="3685115"/>
        <a:ext cx="6689690" cy="1555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23619-5739-45A9-AD80-AEE46640DB71}">
      <dsp:nvSpPr>
        <dsp:cNvPr id="0" name=""/>
        <dsp:cNvSpPr/>
      </dsp:nvSpPr>
      <dsp:spPr>
        <a:xfrm>
          <a:off x="134825" y="301710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6C510F-6986-433E-BC82-AB694CE6E5D6}">
      <dsp:nvSpPr>
        <dsp:cNvPr id="0" name=""/>
        <dsp:cNvSpPr/>
      </dsp:nvSpPr>
      <dsp:spPr>
        <a:xfrm>
          <a:off x="406966" y="573851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7593D-1EAF-46A7-BBEE-32BA853C2DCE}">
      <dsp:nvSpPr>
        <dsp:cNvPr id="0" name=""/>
        <dsp:cNvSpPr/>
      </dsp:nvSpPr>
      <dsp:spPr>
        <a:xfrm>
          <a:off x="1708430" y="301710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  <a:latin typeface="Jura" pitchFamily="2" charset="0"/>
              <a:ea typeface="Jura" pitchFamily="2" charset="0"/>
            </a:rPr>
            <a:t>GET – </a:t>
          </a:r>
          <a:r>
            <a:rPr lang="ru-RU" sz="1700" kern="1200" dirty="0">
              <a:solidFill>
                <a:schemeClr val="tx1"/>
              </a:solidFill>
              <a:latin typeface="Jura" pitchFamily="2" charset="0"/>
              <a:ea typeface="Jura" pitchFamily="2" charset="0"/>
            </a:rPr>
            <a:t>запрос на получение содержимого ресурса</a:t>
          </a:r>
          <a:endParaRPr lang="en-US" sz="1700" kern="1200" dirty="0">
            <a:solidFill>
              <a:schemeClr val="tx1"/>
            </a:solidFill>
            <a:latin typeface="Jura" pitchFamily="2" charset="0"/>
            <a:ea typeface="Jura" pitchFamily="2" charset="0"/>
          </a:endParaRPr>
        </a:p>
      </dsp:txBody>
      <dsp:txXfrm>
        <a:off x="1708430" y="301710"/>
        <a:ext cx="3054644" cy="1295909"/>
      </dsp:txXfrm>
    </dsp:sp>
    <dsp:sp modelId="{6DB14453-0D42-45D9-90FD-BD80E1571415}">
      <dsp:nvSpPr>
        <dsp:cNvPr id="0" name=""/>
        <dsp:cNvSpPr/>
      </dsp:nvSpPr>
      <dsp:spPr>
        <a:xfrm>
          <a:off x="5295324" y="301710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A502B-EC74-4B4E-917A-46970C0B7D3B}">
      <dsp:nvSpPr>
        <dsp:cNvPr id="0" name=""/>
        <dsp:cNvSpPr/>
      </dsp:nvSpPr>
      <dsp:spPr>
        <a:xfrm>
          <a:off x="5567465" y="573851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D7352-8EF6-4FDC-A70F-74F6BC93F6EE}">
      <dsp:nvSpPr>
        <dsp:cNvPr id="0" name=""/>
        <dsp:cNvSpPr/>
      </dsp:nvSpPr>
      <dsp:spPr>
        <a:xfrm>
          <a:off x="6868929" y="301710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ura" pitchFamily="2" charset="0"/>
              <a:ea typeface="Jura" pitchFamily="2" charset="0"/>
            </a:rPr>
            <a:t>POST – </a:t>
          </a:r>
          <a:r>
            <a:rPr lang="ru-RU" sz="1700" kern="1200" dirty="0">
              <a:latin typeface="Jura" pitchFamily="2" charset="0"/>
              <a:ea typeface="Jura" pitchFamily="2" charset="0"/>
            </a:rPr>
            <a:t>запрос на загрузку данных ресурса</a:t>
          </a:r>
          <a:endParaRPr lang="en-US" sz="1700" kern="1200" dirty="0">
            <a:latin typeface="Jura" pitchFamily="2" charset="0"/>
            <a:ea typeface="Jura" pitchFamily="2" charset="0"/>
          </a:endParaRPr>
        </a:p>
      </dsp:txBody>
      <dsp:txXfrm>
        <a:off x="6868929" y="301710"/>
        <a:ext cx="3054644" cy="1295909"/>
      </dsp:txXfrm>
    </dsp:sp>
    <dsp:sp modelId="{3423C522-5F54-4AB7-9F51-5DD3F4EA34BD}">
      <dsp:nvSpPr>
        <dsp:cNvPr id="0" name=""/>
        <dsp:cNvSpPr/>
      </dsp:nvSpPr>
      <dsp:spPr>
        <a:xfrm>
          <a:off x="134825" y="2252066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9CBE6-A41F-44EF-BBC5-6CEF9ED06FF5}">
      <dsp:nvSpPr>
        <dsp:cNvPr id="0" name=""/>
        <dsp:cNvSpPr/>
      </dsp:nvSpPr>
      <dsp:spPr>
        <a:xfrm>
          <a:off x="406966" y="2524207"/>
          <a:ext cx="751627" cy="751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074A8-76B3-4C8E-A61F-FCD40C70FB7F}">
      <dsp:nvSpPr>
        <dsp:cNvPr id="0" name=""/>
        <dsp:cNvSpPr/>
      </dsp:nvSpPr>
      <dsp:spPr>
        <a:xfrm>
          <a:off x="1708430" y="225206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ura" pitchFamily="2" charset="0"/>
              <a:ea typeface="Jura" pitchFamily="2" charset="0"/>
            </a:rPr>
            <a:t>PUT – </a:t>
          </a:r>
          <a:r>
            <a:rPr lang="ru-RU" sz="1700" kern="1200" dirty="0">
              <a:latin typeface="Jura" pitchFamily="2" charset="0"/>
              <a:ea typeface="Jura" pitchFamily="2" charset="0"/>
            </a:rPr>
            <a:t>запрос на обновление данных ресурса, предполагается что ресурс уже существует</a:t>
          </a:r>
          <a:endParaRPr lang="en-US" sz="1700" kern="1200" dirty="0">
            <a:latin typeface="Jura" pitchFamily="2" charset="0"/>
            <a:ea typeface="Jura" pitchFamily="2" charset="0"/>
          </a:endParaRPr>
        </a:p>
      </dsp:txBody>
      <dsp:txXfrm>
        <a:off x="1708430" y="2252066"/>
        <a:ext cx="3054644" cy="1295909"/>
      </dsp:txXfrm>
    </dsp:sp>
    <dsp:sp modelId="{C8F7F22B-3D29-49FB-9260-D63DD49BA07F}">
      <dsp:nvSpPr>
        <dsp:cNvPr id="0" name=""/>
        <dsp:cNvSpPr/>
      </dsp:nvSpPr>
      <dsp:spPr>
        <a:xfrm>
          <a:off x="5295324" y="2252066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BF093D-206F-4A39-9B36-684166E8C64D}">
      <dsp:nvSpPr>
        <dsp:cNvPr id="0" name=""/>
        <dsp:cNvSpPr/>
      </dsp:nvSpPr>
      <dsp:spPr>
        <a:xfrm>
          <a:off x="5567465" y="2524207"/>
          <a:ext cx="751627" cy="751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1F458-3D66-4049-91A8-AFDC6F80BBE6}">
      <dsp:nvSpPr>
        <dsp:cNvPr id="0" name=""/>
        <dsp:cNvSpPr/>
      </dsp:nvSpPr>
      <dsp:spPr>
        <a:xfrm>
          <a:off x="6868929" y="225206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ura" pitchFamily="2" charset="0"/>
              <a:ea typeface="Jura" pitchFamily="2" charset="0"/>
            </a:rPr>
            <a:t>DELETE </a:t>
          </a:r>
          <a:r>
            <a:rPr lang="ru-RU" sz="1700" kern="1200" dirty="0">
              <a:latin typeface="Jura" pitchFamily="2" charset="0"/>
              <a:ea typeface="Jura" pitchFamily="2" charset="0"/>
            </a:rPr>
            <a:t>– запрос на удаление ресурса и</a:t>
          </a:r>
          <a:r>
            <a:rPr lang="en-US" sz="1700" kern="1200" dirty="0">
              <a:latin typeface="Jura" pitchFamily="2" charset="0"/>
              <a:ea typeface="Jura" pitchFamily="2" charset="0"/>
            </a:rPr>
            <a:t>/</a:t>
          </a:r>
          <a:r>
            <a:rPr lang="ru-RU" sz="1700" kern="1200" dirty="0">
              <a:latin typeface="Jura" pitchFamily="2" charset="0"/>
              <a:ea typeface="Jura" pitchFamily="2" charset="0"/>
            </a:rPr>
            <a:t>или его содержимого</a:t>
          </a:r>
          <a:endParaRPr lang="en-US" sz="1700" kern="1200" dirty="0">
            <a:latin typeface="Jura" pitchFamily="2" charset="0"/>
            <a:ea typeface="Jura" pitchFamily="2" charset="0"/>
          </a:endParaRPr>
        </a:p>
      </dsp:txBody>
      <dsp:txXfrm>
        <a:off x="6868929" y="2252066"/>
        <a:ext cx="3054644" cy="12959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405974"/>
          <a:ext cx="6858000" cy="21674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Jura" pitchFamily="2" charset="0"/>
              <a:ea typeface="Jura" pitchFamily="2" charset="0"/>
            </a:rPr>
            <a:t>Тэг – синтаксическая единица </a:t>
          </a:r>
          <a:r>
            <a:rPr lang="en-US" sz="3600" kern="1200" dirty="0">
              <a:latin typeface="Jura" pitchFamily="2" charset="0"/>
              <a:ea typeface="Jura" pitchFamily="2" charset="0"/>
            </a:rPr>
            <a:t>html.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&lt;h1&gt;Tag&lt;/h1&gt;</a:t>
          </a:r>
        </a:p>
      </dsp:txBody>
      <dsp:txXfrm>
        <a:off x="105805" y="511779"/>
        <a:ext cx="6646390" cy="1955815"/>
      </dsp:txXfrm>
    </dsp:sp>
    <dsp:sp modelId="{00E310DE-82C2-4F16-ABFE-F0542E2830D8}">
      <dsp:nvSpPr>
        <dsp:cNvPr id="0" name=""/>
        <dsp:cNvSpPr/>
      </dsp:nvSpPr>
      <dsp:spPr>
        <a:xfrm>
          <a:off x="0" y="2760600"/>
          <a:ext cx="6858000" cy="21674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Jura" pitchFamily="2" charset="0"/>
              <a:ea typeface="Jura" pitchFamily="2" charset="0"/>
              <a:cs typeface="JetBrains Mono" panose="02000009000000000000" pitchFamily="49" charset="0"/>
            </a:rPr>
            <a:t>Тэги могут иметь атрибуты.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&lt;a </a:t>
          </a:r>
          <a:r>
            <a:rPr lang="en-US" sz="32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href</a:t>
          </a:r>
          <a:r>
            <a:rPr lang="en-US" sz="32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="/tags/"&gt;Tags&lt;/a&gt;</a:t>
          </a:r>
        </a:p>
      </dsp:txBody>
      <dsp:txXfrm>
        <a:off x="105805" y="2866405"/>
        <a:ext cx="6646390" cy="19558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382807"/>
          <a:ext cx="6858000" cy="22049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500" kern="1200" dirty="0">
              <a:latin typeface="Jura" pitchFamily="2" charset="0"/>
              <a:ea typeface="Jura" pitchFamily="2" charset="0"/>
            </a:rPr>
            <a:t>Вывод</a:t>
          </a:r>
          <a:r>
            <a:rPr lang="ru-RU" sz="5500" kern="1200" dirty="0"/>
            <a:t> – </a:t>
          </a:r>
          <a:r>
            <a:rPr lang="en-US" sz="55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p, h1-h6</a:t>
          </a:r>
        </a:p>
      </dsp:txBody>
      <dsp:txXfrm>
        <a:off x="107639" y="490446"/>
        <a:ext cx="6642722" cy="1989714"/>
      </dsp:txXfrm>
    </dsp:sp>
    <dsp:sp modelId="{00E310DE-82C2-4F16-ABFE-F0542E2830D8}">
      <dsp:nvSpPr>
        <dsp:cNvPr id="0" name=""/>
        <dsp:cNvSpPr/>
      </dsp:nvSpPr>
      <dsp:spPr>
        <a:xfrm>
          <a:off x="0" y="2746200"/>
          <a:ext cx="6858000" cy="22049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500" kern="1200" dirty="0">
              <a:latin typeface="Jura" pitchFamily="2" charset="0"/>
              <a:ea typeface="Jura" pitchFamily="2" charset="0"/>
            </a:rPr>
            <a:t>Форматирование</a:t>
          </a:r>
          <a:r>
            <a:rPr lang="ru-RU" sz="5500" kern="1200" dirty="0"/>
            <a:t> – </a:t>
          </a:r>
          <a:r>
            <a:rPr lang="en-US" sz="55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b, strong, </a:t>
          </a:r>
          <a:r>
            <a:rPr lang="en-US" sz="55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i</a:t>
          </a:r>
          <a:r>
            <a:rPr lang="en-US" sz="55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, strike, u</a:t>
          </a:r>
        </a:p>
      </dsp:txBody>
      <dsp:txXfrm>
        <a:off x="107639" y="2853839"/>
        <a:ext cx="6642722" cy="19897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38099"/>
          <a:ext cx="6858000" cy="959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red</a:t>
          </a:r>
        </a:p>
      </dsp:txBody>
      <dsp:txXfrm>
        <a:off x="46834" y="84933"/>
        <a:ext cx="6764332" cy="865732"/>
      </dsp:txXfrm>
    </dsp:sp>
    <dsp:sp modelId="{00E310DE-82C2-4F16-ABFE-F0542E2830D8}">
      <dsp:nvSpPr>
        <dsp:cNvPr id="0" name=""/>
        <dsp:cNvSpPr/>
      </dsp:nvSpPr>
      <dsp:spPr>
        <a:xfrm>
          <a:off x="0" y="1112699"/>
          <a:ext cx="6858000" cy="959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sz="4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(255,0,0)</a:t>
          </a:r>
        </a:p>
      </dsp:txBody>
      <dsp:txXfrm>
        <a:off x="46834" y="1159533"/>
        <a:ext cx="6764332" cy="865732"/>
      </dsp:txXfrm>
    </dsp:sp>
    <dsp:sp modelId="{609C73A2-EDC4-4983-B88E-3176E74BBCFE}">
      <dsp:nvSpPr>
        <dsp:cNvPr id="0" name=""/>
        <dsp:cNvSpPr/>
      </dsp:nvSpPr>
      <dsp:spPr>
        <a:xfrm>
          <a:off x="0" y="2187299"/>
          <a:ext cx="6858000" cy="959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sz="4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(100%,0%,0%)</a:t>
          </a:r>
        </a:p>
      </dsp:txBody>
      <dsp:txXfrm>
        <a:off x="46834" y="2234133"/>
        <a:ext cx="6764332" cy="865732"/>
      </dsp:txXfrm>
    </dsp:sp>
    <dsp:sp modelId="{1CDD535F-06D7-460C-88A8-465E5F0A1820}">
      <dsp:nvSpPr>
        <dsp:cNvPr id="0" name=""/>
        <dsp:cNvSpPr/>
      </dsp:nvSpPr>
      <dsp:spPr>
        <a:xfrm>
          <a:off x="0" y="3272250"/>
          <a:ext cx="6858000" cy="959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#ff0000</a:t>
          </a:r>
        </a:p>
      </dsp:txBody>
      <dsp:txXfrm>
        <a:off x="46834" y="3319084"/>
        <a:ext cx="6764332" cy="865732"/>
      </dsp:txXfrm>
    </dsp:sp>
    <dsp:sp modelId="{DEE55B55-4763-4B5F-9ADB-D68C0C4A0F63}">
      <dsp:nvSpPr>
        <dsp:cNvPr id="0" name=""/>
        <dsp:cNvSpPr/>
      </dsp:nvSpPr>
      <dsp:spPr>
        <a:xfrm>
          <a:off x="0" y="4336500"/>
          <a:ext cx="6858000" cy="959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#f00</a:t>
          </a:r>
        </a:p>
      </dsp:txBody>
      <dsp:txXfrm>
        <a:off x="46834" y="4383334"/>
        <a:ext cx="6764332" cy="8657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1095"/>
          <a:ext cx="6858000" cy="69256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font-family: </a:t>
          </a:r>
          <a:r>
            <a:rPr lang="en-US" sz="28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arial</a:t>
          </a: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, </a:t>
          </a:r>
          <a:r>
            <a:rPr lang="en-US" sz="28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helvetica</a:t>
          </a: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, serif;</a:t>
          </a:r>
        </a:p>
      </dsp:txBody>
      <dsp:txXfrm>
        <a:off x="33808" y="34903"/>
        <a:ext cx="6790384" cy="624950"/>
      </dsp:txXfrm>
    </dsp:sp>
    <dsp:sp modelId="{6F7E859E-8758-4BAA-B412-3C8AB01E62BE}">
      <dsp:nvSpPr>
        <dsp:cNvPr id="0" name=""/>
        <dsp:cNvSpPr/>
      </dsp:nvSpPr>
      <dsp:spPr>
        <a:xfrm>
          <a:off x="0" y="774302"/>
          <a:ext cx="6858000" cy="69256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font-size: 16px;</a:t>
          </a:r>
        </a:p>
      </dsp:txBody>
      <dsp:txXfrm>
        <a:off x="33808" y="808110"/>
        <a:ext cx="6790384" cy="624950"/>
      </dsp:txXfrm>
    </dsp:sp>
    <dsp:sp modelId="{B31DFF73-759A-46A5-9849-53C73B021EB2}">
      <dsp:nvSpPr>
        <dsp:cNvPr id="0" name=""/>
        <dsp:cNvSpPr/>
      </dsp:nvSpPr>
      <dsp:spPr>
        <a:xfrm>
          <a:off x="0" y="1530093"/>
          <a:ext cx="6858000" cy="69256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font-weight: bold;</a:t>
          </a:r>
        </a:p>
      </dsp:txBody>
      <dsp:txXfrm>
        <a:off x="33808" y="1563901"/>
        <a:ext cx="6790384" cy="624950"/>
      </dsp:txXfrm>
    </dsp:sp>
    <dsp:sp modelId="{623425F7-38D7-456E-9C16-FDD8AF1C50A8}">
      <dsp:nvSpPr>
        <dsp:cNvPr id="0" name=""/>
        <dsp:cNvSpPr/>
      </dsp:nvSpPr>
      <dsp:spPr>
        <a:xfrm>
          <a:off x="0" y="2320716"/>
          <a:ext cx="6858000" cy="69256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font-style: italic;</a:t>
          </a:r>
        </a:p>
      </dsp:txBody>
      <dsp:txXfrm>
        <a:off x="33808" y="2354524"/>
        <a:ext cx="6790384" cy="624950"/>
      </dsp:txXfrm>
    </dsp:sp>
    <dsp:sp modelId="{8A1BB01B-1726-4CA8-93C6-EB0B2300062C}">
      <dsp:nvSpPr>
        <dsp:cNvPr id="0" name=""/>
        <dsp:cNvSpPr/>
      </dsp:nvSpPr>
      <dsp:spPr>
        <a:xfrm>
          <a:off x="0" y="3093923"/>
          <a:ext cx="6858000" cy="69256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text-decoration: underline;</a:t>
          </a:r>
        </a:p>
      </dsp:txBody>
      <dsp:txXfrm>
        <a:off x="33808" y="3127731"/>
        <a:ext cx="6790384" cy="624950"/>
      </dsp:txXfrm>
    </dsp:sp>
    <dsp:sp modelId="{30308C60-D7DD-40D2-A4F9-B6CFF3012663}">
      <dsp:nvSpPr>
        <dsp:cNvPr id="0" name=""/>
        <dsp:cNvSpPr/>
      </dsp:nvSpPr>
      <dsp:spPr>
        <a:xfrm>
          <a:off x="0" y="3867130"/>
          <a:ext cx="6858000" cy="69256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text-transform</a:t>
          </a:r>
          <a:r>
            <a:rPr lang="en-US" sz="2800" kern="1200" dirty="0"/>
            <a:t>: </a:t>
          </a: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capitalize</a:t>
          </a:r>
          <a:r>
            <a:rPr lang="en-US" sz="2800" kern="1200" dirty="0"/>
            <a:t>;</a:t>
          </a:r>
        </a:p>
      </dsp:txBody>
      <dsp:txXfrm>
        <a:off x="33808" y="3900938"/>
        <a:ext cx="6790384" cy="624950"/>
      </dsp:txXfrm>
    </dsp:sp>
    <dsp:sp modelId="{329DB40E-06AE-43D0-979F-E8DF8DD057AD}">
      <dsp:nvSpPr>
        <dsp:cNvPr id="0" name=""/>
        <dsp:cNvSpPr/>
      </dsp:nvSpPr>
      <dsp:spPr>
        <a:xfrm>
          <a:off x="0" y="4640337"/>
          <a:ext cx="6858000" cy="69256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text-align</a:t>
          </a:r>
          <a:r>
            <a:rPr lang="en-US" sz="2800" kern="1200" dirty="0"/>
            <a:t>: </a:t>
          </a: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center</a:t>
          </a:r>
          <a:r>
            <a:rPr lang="en-US" sz="2800" kern="1200" dirty="0"/>
            <a:t>;</a:t>
          </a:r>
        </a:p>
      </dsp:txBody>
      <dsp:txXfrm>
        <a:off x="33808" y="4674145"/>
        <a:ext cx="6790384" cy="6249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38099"/>
          <a:ext cx="6858000" cy="959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margin: 15px;</a:t>
          </a:r>
        </a:p>
      </dsp:txBody>
      <dsp:txXfrm>
        <a:off x="46834" y="84933"/>
        <a:ext cx="6764332" cy="865732"/>
      </dsp:txXfrm>
    </dsp:sp>
    <dsp:sp modelId="{6F7E859E-8758-4BAA-B412-3C8AB01E62BE}">
      <dsp:nvSpPr>
        <dsp:cNvPr id="0" name=""/>
        <dsp:cNvSpPr/>
      </dsp:nvSpPr>
      <dsp:spPr>
        <a:xfrm>
          <a:off x="0" y="1138064"/>
          <a:ext cx="6858000" cy="959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padding-left: 3%;</a:t>
          </a:r>
        </a:p>
      </dsp:txBody>
      <dsp:txXfrm>
        <a:off x="46834" y="1184898"/>
        <a:ext cx="6764332" cy="865732"/>
      </dsp:txXfrm>
    </dsp:sp>
    <dsp:sp modelId="{3F38E0F9-A5CF-4AE5-8B21-58598618671F}">
      <dsp:nvSpPr>
        <dsp:cNvPr id="0" name=""/>
        <dsp:cNvSpPr/>
      </dsp:nvSpPr>
      <dsp:spPr>
        <a:xfrm>
          <a:off x="0" y="2187299"/>
          <a:ext cx="6858000" cy="959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border-style: solid;</a:t>
          </a:r>
        </a:p>
      </dsp:txBody>
      <dsp:txXfrm>
        <a:off x="46834" y="2234133"/>
        <a:ext cx="6764332" cy="865732"/>
      </dsp:txXfrm>
    </dsp:sp>
    <dsp:sp modelId="{36D03AC3-4D47-4529-9627-84033AED123D}">
      <dsp:nvSpPr>
        <dsp:cNvPr id="0" name=""/>
        <dsp:cNvSpPr/>
      </dsp:nvSpPr>
      <dsp:spPr>
        <a:xfrm>
          <a:off x="0" y="3261900"/>
          <a:ext cx="6858000" cy="959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border-width: 5px;</a:t>
          </a:r>
        </a:p>
      </dsp:txBody>
      <dsp:txXfrm>
        <a:off x="46834" y="3308734"/>
        <a:ext cx="6764332" cy="865732"/>
      </dsp:txXfrm>
    </dsp:sp>
    <dsp:sp modelId="{FDD8002D-A534-442E-9C9C-777CC0048EC4}">
      <dsp:nvSpPr>
        <dsp:cNvPr id="0" name=""/>
        <dsp:cNvSpPr/>
      </dsp:nvSpPr>
      <dsp:spPr>
        <a:xfrm>
          <a:off x="0" y="4336500"/>
          <a:ext cx="6858000" cy="959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border-color: red;</a:t>
          </a:r>
        </a:p>
      </dsp:txBody>
      <dsp:txXfrm>
        <a:off x="46834" y="4383334"/>
        <a:ext cx="6764332" cy="865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B19A-C760-19A6-D791-FD55D0F3B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77E46-317A-C623-A4D0-93F687C95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64EA9-D788-FA8C-4A43-C1DB4368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D92-A11F-4C7C-98F3-28923CB2C2AE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7113F-B78D-3943-9CC7-6BEE2FBB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8C3B8-B3EE-6AAE-F86B-B47DBBA8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A8EE-47EA-4399-B5B8-28275F30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E4B17-17F5-D587-CBB3-B4B895E9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66E5F-A028-279E-017B-D35E57047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96EA4-ABB5-8E79-ECA6-66FAD9DA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D92-A11F-4C7C-98F3-28923CB2C2AE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897A7-AB65-7447-6F12-D67F01644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C333C-1A50-A2A3-C7D6-22F8B0FE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A8EE-47EA-4399-B5B8-28275F30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6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0A18A-E310-977A-14EE-B4A2C1EAD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44EAC-01DF-FC7F-17DD-41EB426F5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86937-0E75-6856-787D-5C9CA1D6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D92-A11F-4C7C-98F3-28923CB2C2AE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D8318-2156-77EC-4BC5-BDE4BD464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69E8A-5AAB-C18E-7797-D5E8EC24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A8EE-47EA-4399-B5B8-28275F30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62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95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600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43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91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77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3468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27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5BC8-AD2D-5FC3-D07F-A437FEE3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32DD5-8387-0A56-A6DC-F5FFCD56F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6B6BB-2823-5D48-F43A-8B5AC7755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D92-A11F-4C7C-98F3-28923CB2C2AE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3DCC3-63E7-81F9-43AE-7054D817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D182D-AB21-BCA5-F016-796F9AB6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A8EE-47EA-4399-B5B8-28275F30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454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294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037E-1C32-47C7-DC0D-A7830A527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879E6-3993-ADB1-0707-49F8EAE4C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1D946-DCF1-53B3-DC76-9C528BEEC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D92-A11F-4C7C-98F3-28923CB2C2AE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46B81-D4C5-F368-1E7B-B10C04C4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327C2-8765-6202-A343-1EFDE5D6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A8EE-47EA-4399-B5B8-28275F30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2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F672-CB17-14AE-F07B-B5C4E80F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89F3C-4536-543D-2FA0-6F4FB898DE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18CEB-A0E3-9D66-B687-93B8432C7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5EE77-A8C9-C12D-8FC2-ACA1F8B4E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D92-A11F-4C7C-98F3-28923CB2C2AE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408D2-11C2-240E-900C-C0FE930D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E28C8-2FAF-A7D7-970F-00781BDC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A8EE-47EA-4399-B5B8-28275F30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4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34E7-D844-122C-D26F-3F3B0689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81C13-FE36-0E2F-92AB-2A4ADD0A5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4FC97-BCF6-5901-9CEF-8FB85121A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0656C-0034-C73E-2455-42BF45992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93375-F493-6D59-2927-CBA6D86E0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A00C0A-9129-D12C-886A-8970C3D60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D92-A11F-4C7C-98F3-28923CB2C2AE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A353A3-B7F2-B159-F769-9F80CDA24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3AF30-D85E-743C-C9E0-9C9B6D9E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A8EE-47EA-4399-B5B8-28275F30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0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5BEE-AE5E-C925-3EB3-C2FFAA87D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8C11E-D973-4A4D-FB70-AEA063CA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D92-A11F-4C7C-98F3-28923CB2C2AE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909CE-9EC5-E05B-3F3F-720937C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F46CB-CB1B-9886-8E9F-3A12A1B1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A8EE-47EA-4399-B5B8-28275F30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4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90C4AB-5A99-41CD-FE00-40E131EB7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D92-A11F-4C7C-98F3-28923CB2C2AE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A38BE-64AC-EED6-FB94-C8F101579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ADD29-360D-CB5D-2729-5DE7A903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A8EE-47EA-4399-B5B8-28275F30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5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849E5-7F68-8913-1820-079CF9AD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C1047-22A4-B270-DBFB-DBBB424F4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CDEB7-6AF4-392E-A302-F98A7ED70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0F402-3076-C0B5-1ADC-0E149058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D92-A11F-4C7C-98F3-28923CB2C2AE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D0F6B-E3D6-B479-4B6B-E5E738034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C7A06-60D4-1E18-FD40-1334F53F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A8EE-47EA-4399-B5B8-28275F30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2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FE046-FCF4-D7F9-C994-76809A55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D08D93-72AF-1D12-4E34-5E01DC0A3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C52DF-34D0-8354-EA76-16AF2FC5C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408FE-2E4D-07AB-32A7-B82D756D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D92-A11F-4C7C-98F3-28923CB2C2AE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F5D97-42D8-CAD7-2280-FA1DC571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C0316-38D8-8B7D-AFFC-32F9C9A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A8EE-47EA-4399-B5B8-28275F30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2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C0721F-8B96-8037-C6EA-C69629B2F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C068F-5DBA-CBFD-D5E1-87D4D53E6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14527-4DDF-3430-B31D-294F87520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97D92-A11F-4C7C-98F3-28923CB2C2AE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FCB96-ECB0-9760-0FCF-11FB089A8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E4F99-CFBE-EED6-1E19-C54F666A3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A8EE-47EA-4399-B5B8-28275F30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2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6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en-US" dirty="0"/>
              <a:t>Web </a:t>
            </a:r>
            <a:r>
              <a:rPr lang="ru-RU" dirty="0"/>
              <a:t>технологии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94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Списки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one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two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/ul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it-IT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banana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apple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/ol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12089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Ссылки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href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http://www.w3schools.com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W3C School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/a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0244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Изображения 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8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img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</a:t>
            </a:r>
            <a:r>
              <a:rPr lang="en-US" sz="18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src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photo.jpg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 </a:t>
            </a:r>
            <a:r>
              <a:rPr lang="en-US" sz="1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width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960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 </a:t>
            </a:r>
            <a:r>
              <a:rPr lang="en-US" sz="1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height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1280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 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Ooops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not loaded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550010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Таблицы 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1, cell 1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1, cell 2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1, cell 3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2, cell 1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2, cell 2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2, cell 3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/table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8529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Форма 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action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processForm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method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Name: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text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Your 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Comments: 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textarea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comments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5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20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Your 		comments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</a:t>
            </a:r>
            <a:r>
              <a:rPr lang="en-US" sz="28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textarea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Are you: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radio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areyou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radio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areyou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female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Female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submit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/form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набор тэгов, используемый для получения данных от пользователя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08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ru-RU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ru-RU" sz="2000" dirty="0">
                <a:ea typeface="Cambria Math" panose="02040503050406030204" pitchFamily="18" charset="0"/>
              </a:rPr>
              <a:t>Прямо в тэге:</a:t>
            </a:r>
            <a:endParaRPr lang="en-US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lang="es-ES" sz="2000" dirty="0">
                <a:solidFill>
                  <a:schemeClr val="accent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s-ES" sz="2000" dirty="0" err="1">
                <a:solidFill>
                  <a:schemeClr val="accent3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style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="</a:t>
            </a:r>
            <a:r>
              <a:rPr lang="es-ES" sz="2000" dirty="0">
                <a:solidFill>
                  <a:schemeClr val="accent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color: red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"&gt;&lt;</a:t>
            </a:r>
            <a:r>
              <a:rPr lang="es-ES" sz="2000" dirty="0">
                <a:solidFill>
                  <a:schemeClr val="accent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/p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endParaRPr lang="en-US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1625251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ru-RU" sz="2000" dirty="0">
                <a:ea typeface="Cambria Math" panose="02040503050406030204" pitchFamily="18" charset="0"/>
              </a:rPr>
              <a:t>В тэге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ea typeface="Cambria Math" panose="02040503050406030204" pitchFamily="18" charset="0"/>
              </a:rPr>
              <a:t> html </a:t>
            </a:r>
            <a:r>
              <a:rPr lang="ru-RU" sz="2000" dirty="0">
                <a:ea typeface="Cambria Math" panose="02040503050406030204" pitchFamily="18" charset="0"/>
              </a:rPr>
              <a:t>документа: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style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p {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 }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a {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blue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 }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/style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713743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ru-RU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ru-RU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ru-RU" sz="2000" dirty="0">
                <a:ea typeface="Cambria Math" panose="02040503050406030204" pitchFamily="18" charset="0"/>
              </a:rPr>
              <a:t>Во внешнем файле:</a:t>
            </a:r>
          </a:p>
          <a:p>
            <a:pPr marL="0" indent="0">
              <a:buNone/>
            </a:pPr>
            <a:r>
              <a:rPr lang="ru-RU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link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stylesheet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1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href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style.css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2270177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width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15%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height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100px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font-size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2em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blue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background-color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35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Цвет 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7A6D819-CDEE-4F8C-94A0-F596135F24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99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607042-78A4-4450-A614-0AF1E5B0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HTTP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BF2243-8737-4EED-A59E-B4C95D161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HyperText</a:t>
            </a:r>
            <a:r>
              <a:rPr lang="en-US" dirty="0"/>
              <a:t> Transfer Protocol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06F7A22-48D1-481C-A7BB-C9ABD1A3F3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6698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Текст 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0725DA1C-0949-46B4-B0DF-9454C5A4E8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3639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C3C361-5286-4233-A452-829424213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/>
              <a:t>Границы элементов</a:t>
            </a:r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5CE14E48-0DC0-4EEE-A61A-F61048E2F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744" y="2103120"/>
            <a:ext cx="8602512" cy="3849624"/>
          </a:xfrm>
          <a:noFill/>
        </p:spPr>
      </p:pic>
    </p:spTree>
    <p:extLst>
      <p:ext uri="{BB962C8B-B14F-4D97-AF65-F5344CB8AC3E}">
        <p14:creationId xmlns:p14="http://schemas.microsoft.com/office/powerpoint/2010/main" val="2759865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Границы </a:t>
            </a:r>
            <a:endParaRPr lang="en-US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CE85EBB-264A-4A13-99E2-FA4CFA2C15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5712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3200" cap="none" dirty="0"/>
              <a:t>БЛОЧНАЯ РАЗМЕТКА СТРАНИЦЫ</a:t>
            </a:r>
            <a:endParaRPr lang="en-US" sz="3200" cap="none" dirty="0"/>
          </a:p>
        </p:txBody>
      </p:sp>
    </p:spTree>
    <p:extLst>
      <p:ext uri="{BB962C8B-B14F-4D97-AF65-F5344CB8AC3E}">
        <p14:creationId xmlns:p14="http://schemas.microsoft.com/office/powerpoint/2010/main" val="11604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2F16CD-7FF5-4C35-97BC-D5BCAFB69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Методы(типы) </a:t>
            </a:r>
            <a:r>
              <a:rPr lang="en-US" sz="2800" dirty="0"/>
              <a:t>HTTP </a:t>
            </a:r>
            <a:r>
              <a:rPr lang="ru-RU" sz="2800" dirty="0"/>
              <a:t>запросов – последовательность символов, указывающая на операцию, которая должна быть выполнена над ресурсом</a:t>
            </a:r>
            <a:endParaRPr lang="en-US" sz="28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20BA8E0-8695-442D-823F-62B020F3FB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774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4400" cap="none" dirty="0"/>
              <a:t>Fiddler</a:t>
            </a:r>
            <a:r>
              <a:rPr lang="en-US" sz="4400" dirty="0"/>
              <a:t> и </a:t>
            </a:r>
            <a:r>
              <a:rPr lang="en-US" sz="4400" cap="none" dirty="0"/>
              <a:t>Postman/Insomnia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1009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66DA-063C-40A0-B0B2-AC2CA748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FCBCCE-99E3-485A-AF55-B3C950F7B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438"/>
            <a:ext cx="10058400" cy="384968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HTML – </a:t>
            </a:r>
            <a:r>
              <a:rPr lang="ru-RU" sz="2000" dirty="0"/>
              <a:t>стандартизированный язык разметки документов в сети Интернет</a:t>
            </a:r>
          </a:p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CSS – </a:t>
            </a:r>
            <a:r>
              <a:rPr lang="ru-RU" sz="2000" dirty="0"/>
              <a:t>формальный язык описания внешнего вида документа, написанного с использованием языка разметки.</a:t>
            </a:r>
          </a:p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JavaScript/TypeScript – </a:t>
            </a:r>
            <a:r>
              <a:rPr lang="ru-RU" sz="2000" dirty="0"/>
              <a:t>язык программирования, который позволяет создать динамически обновляемый контент, отвечает за интерактивность сайта</a:t>
            </a:r>
          </a:p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jQuery – </a:t>
            </a:r>
            <a:r>
              <a:rPr lang="ru-RU" sz="2000" dirty="0"/>
              <a:t>библиотека </a:t>
            </a:r>
            <a:r>
              <a:rPr lang="en-US" sz="2000" dirty="0"/>
              <a:t>JavaScript, </a:t>
            </a:r>
            <a:r>
              <a:rPr lang="ru-RU" sz="2000" dirty="0"/>
              <a:t>ориентирована на упрощение работы со структурой </a:t>
            </a:r>
            <a:r>
              <a:rPr lang="en-US" sz="2000" dirty="0"/>
              <a:t>html</a:t>
            </a:r>
            <a:r>
              <a:rPr lang="ru-RU" sz="2000" dirty="0"/>
              <a:t> документов</a:t>
            </a:r>
            <a:endParaRPr lang="en-US" sz="2000" dirty="0"/>
          </a:p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Bootstrap – </a:t>
            </a:r>
            <a:r>
              <a:rPr lang="ru-RU" sz="2000" dirty="0"/>
              <a:t>бесплатный набор </a:t>
            </a:r>
            <a:r>
              <a:rPr lang="en-US" sz="2000" dirty="0"/>
              <a:t>html, </a:t>
            </a:r>
            <a:r>
              <a:rPr lang="en-US" sz="2000" dirty="0" err="1"/>
              <a:t>css</a:t>
            </a:r>
            <a:r>
              <a:rPr lang="en-US" sz="2000" dirty="0"/>
              <a:t>, </a:t>
            </a:r>
            <a:r>
              <a:rPr lang="ru-RU" sz="2000" dirty="0"/>
              <a:t>и </a:t>
            </a:r>
            <a:r>
              <a:rPr lang="en-US" sz="2000" dirty="0" err="1"/>
              <a:t>js</a:t>
            </a:r>
            <a:r>
              <a:rPr lang="ru-RU" sz="2000" dirty="0"/>
              <a:t> инструментов для создания сайтов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837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0A89B-069B-45B8-AD4B-B801E66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- </a:t>
            </a:r>
            <a:r>
              <a:rPr lang="ru-RU" dirty="0"/>
              <a:t>базовые инструменты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35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7610C3-D462-4165-900C-36B63BCE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B3838E-D750-4122-BD99-B32CAD808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Hyper Text Markup Language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CEAA960-99C9-4BE8-9A63-0C58D2062F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2861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Базовая структура страницы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!DOCTYPE 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title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Simple page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/title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 very primitive web page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17549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5388-86F0-4101-8EDC-C5EF66837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Тэги для работы с текстом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D0D049-2F96-4A63-9148-F8739CBBAD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61332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836</Words>
  <Application>Microsoft Office PowerPoint</Application>
  <PresentationFormat>Widescreen</PresentationFormat>
  <Paragraphs>167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Web технологии</vt:lpstr>
      <vt:lpstr>Протокол HTTP</vt:lpstr>
      <vt:lpstr>Методы(типы) HTTP запросов – последовательность символов, указывающая на операцию, которая должна быть выполнена над ресурсом</vt:lpstr>
      <vt:lpstr>Fiddler и Postman/Insomnia</vt:lpstr>
      <vt:lpstr>Инструменты </vt:lpstr>
      <vt:lpstr>Web - базовые инструменты</vt:lpstr>
      <vt:lpstr>HTML</vt:lpstr>
      <vt:lpstr>Базовая структура страницы</vt:lpstr>
      <vt:lpstr>Тэги для работы с текстом</vt:lpstr>
      <vt:lpstr>Списки </vt:lpstr>
      <vt:lpstr>Ссылки  </vt:lpstr>
      <vt:lpstr>Изображения   </vt:lpstr>
      <vt:lpstr>Таблицы   </vt:lpstr>
      <vt:lpstr>Форма   </vt:lpstr>
      <vt:lpstr>CSS</vt:lpstr>
      <vt:lpstr>CSS</vt:lpstr>
      <vt:lpstr>CSS</vt:lpstr>
      <vt:lpstr>CSS</vt:lpstr>
      <vt:lpstr>CSS</vt:lpstr>
      <vt:lpstr>CSS</vt:lpstr>
      <vt:lpstr>Границы элементов</vt:lpstr>
      <vt:lpstr>CSS</vt:lpstr>
      <vt:lpstr>БЛОЧНАЯ РАЗМЕТКА СТРАНИЦЫ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технологии</dc:title>
  <dc:creator>Mikita Tsiarentsyeu</dc:creator>
  <cp:lastModifiedBy>Mikita Tsiarentsyeu</cp:lastModifiedBy>
  <cp:revision>1</cp:revision>
  <dcterms:created xsi:type="dcterms:W3CDTF">2022-09-22T13:51:10Z</dcterms:created>
  <dcterms:modified xsi:type="dcterms:W3CDTF">2022-09-22T13:51:31Z</dcterms:modified>
</cp:coreProperties>
</file>