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2" r:id="rId3"/>
    <p:sldId id="364" r:id="rId4"/>
    <p:sldId id="365" r:id="rId5"/>
    <p:sldId id="3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екораторы" id="{F2F5CEA0-38A4-4CEA-8B77-602789B4F942}">
          <p14:sldIdLst>
            <p14:sldId id="362"/>
            <p14:sldId id="364"/>
            <p14:sldId id="365"/>
            <p14:sldId id="3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Jura" pitchFamily="2" charset="0"/>
            </a:rPr>
            <a:t>Явный синтаксис, привлекающий внимание</a:t>
          </a:r>
          <a:endParaRPr lang="en-US" dirty="0">
            <a:latin typeface="Jura" pitchFamily="2" charset="0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dirty="0">
            <a:latin typeface="Jura" pitchFamily="2" charset="0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dirty="0">
            <a:latin typeface="Jura" pitchFamily="2" charset="0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078AC78E-0CEC-43D8-92AC-F343270E451F}" type="pres">
      <dgm:prSet presAssocID="{71D407DC-AFC5-4732-9986-AB601EF48EDE}" presName="Name0" presStyleCnt="0">
        <dgm:presLayoutVars>
          <dgm:chMax/>
          <dgm:chPref/>
          <dgm:dir/>
        </dgm:presLayoutVars>
      </dgm:prSet>
      <dgm:spPr/>
    </dgm:pt>
    <dgm:pt modelId="{70387FDE-C8BC-4243-B5B2-1C3CDEA9DEFD}" type="pres">
      <dgm:prSet presAssocID="{FE6C6D49-236F-41A6-A7E2-E8633E962D75}" presName="parenttextcomposite" presStyleCnt="0"/>
      <dgm:spPr/>
    </dgm:pt>
    <dgm:pt modelId="{806C99FB-B1A0-4A86-8933-DCCE07B9E04E}" type="pres">
      <dgm:prSet presAssocID="{FE6C6D49-236F-41A6-A7E2-E8633E962D75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7F33833F-1AD4-4457-97EB-7353A1159E36}" type="pres">
      <dgm:prSet presAssocID="{FE6C6D49-236F-41A6-A7E2-E8633E962D75}" presName="parallelogramComposite" presStyleCnt="0"/>
      <dgm:spPr/>
    </dgm:pt>
    <dgm:pt modelId="{FEA62C61-43D1-4658-9D52-DF1C87BF863A}" type="pres">
      <dgm:prSet presAssocID="{FE6C6D49-236F-41A6-A7E2-E8633E962D75}" presName="parallelogram1" presStyleLbl="alignNode1" presStyleIdx="0" presStyleCnt="21"/>
      <dgm:spPr/>
    </dgm:pt>
    <dgm:pt modelId="{18075012-14E3-470E-BF07-0DEB8C0493B6}" type="pres">
      <dgm:prSet presAssocID="{FE6C6D49-236F-41A6-A7E2-E8633E962D75}" presName="parallelogram2" presStyleLbl="alignNode1" presStyleIdx="1" presStyleCnt="21"/>
      <dgm:spPr/>
    </dgm:pt>
    <dgm:pt modelId="{9EB0DC74-E2E1-49EE-A7CF-F814E5C82F3F}" type="pres">
      <dgm:prSet presAssocID="{FE6C6D49-236F-41A6-A7E2-E8633E962D75}" presName="parallelogram3" presStyleLbl="alignNode1" presStyleIdx="2" presStyleCnt="21"/>
      <dgm:spPr/>
    </dgm:pt>
    <dgm:pt modelId="{7CFFF1A6-7CFA-44E4-87E7-0C4021E6D8A3}" type="pres">
      <dgm:prSet presAssocID="{FE6C6D49-236F-41A6-A7E2-E8633E962D75}" presName="parallelogram4" presStyleLbl="alignNode1" presStyleIdx="3" presStyleCnt="21"/>
      <dgm:spPr/>
    </dgm:pt>
    <dgm:pt modelId="{C589BB35-1D3B-402E-B826-A7814ED4B402}" type="pres">
      <dgm:prSet presAssocID="{FE6C6D49-236F-41A6-A7E2-E8633E962D75}" presName="parallelogram5" presStyleLbl="alignNode1" presStyleIdx="4" presStyleCnt="21"/>
      <dgm:spPr/>
    </dgm:pt>
    <dgm:pt modelId="{ED0804F3-C881-461F-AAFC-E241E188A224}" type="pres">
      <dgm:prSet presAssocID="{FE6C6D49-236F-41A6-A7E2-E8633E962D75}" presName="parallelogram6" presStyleLbl="alignNode1" presStyleIdx="5" presStyleCnt="21"/>
      <dgm:spPr/>
    </dgm:pt>
    <dgm:pt modelId="{21456436-4929-403F-A6F5-1A2EF35F132B}" type="pres">
      <dgm:prSet presAssocID="{FE6C6D49-236F-41A6-A7E2-E8633E962D75}" presName="parallelogram7" presStyleLbl="alignNode1" presStyleIdx="6" presStyleCnt="21"/>
      <dgm:spPr/>
    </dgm:pt>
    <dgm:pt modelId="{F77AEFBF-7D17-4263-A66E-0BC8F05F0CA1}" type="pres">
      <dgm:prSet presAssocID="{4541697C-B62E-4EF8-B454-E737B4D5E831}" presName="sibTrans" presStyleCnt="0"/>
      <dgm:spPr/>
    </dgm:pt>
    <dgm:pt modelId="{77C95DB0-FABE-45DC-9523-6CEDB497D035}" type="pres">
      <dgm:prSet presAssocID="{48661507-86B6-48D2-AA40-3AB1064ECA1B}" presName="parenttextcomposite" presStyleCnt="0"/>
      <dgm:spPr/>
    </dgm:pt>
    <dgm:pt modelId="{49FB4B89-6235-4079-88BE-17442AD40972}" type="pres">
      <dgm:prSet presAssocID="{48661507-86B6-48D2-AA40-3AB1064ECA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3A9D2A4-0B07-4FD7-9A5A-FC7B09CBE291}" type="pres">
      <dgm:prSet presAssocID="{48661507-86B6-48D2-AA40-3AB1064ECA1B}" presName="parallelogramComposite" presStyleCnt="0"/>
      <dgm:spPr/>
    </dgm:pt>
    <dgm:pt modelId="{BEE9ADA4-37C2-4B0B-BD23-5DC278F111EB}" type="pres">
      <dgm:prSet presAssocID="{48661507-86B6-48D2-AA40-3AB1064ECA1B}" presName="parallelogram1" presStyleLbl="alignNode1" presStyleIdx="7" presStyleCnt="21"/>
      <dgm:spPr/>
    </dgm:pt>
    <dgm:pt modelId="{F08233D1-BDBA-4AE0-A722-50E925924ECE}" type="pres">
      <dgm:prSet presAssocID="{48661507-86B6-48D2-AA40-3AB1064ECA1B}" presName="parallelogram2" presStyleLbl="alignNode1" presStyleIdx="8" presStyleCnt="21"/>
      <dgm:spPr/>
    </dgm:pt>
    <dgm:pt modelId="{C7BDCD5F-312F-4741-9EEC-BB29556F7046}" type="pres">
      <dgm:prSet presAssocID="{48661507-86B6-48D2-AA40-3AB1064ECA1B}" presName="parallelogram3" presStyleLbl="alignNode1" presStyleIdx="9" presStyleCnt="21"/>
      <dgm:spPr/>
    </dgm:pt>
    <dgm:pt modelId="{37520CD0-CD5E-41A6-B50F-9A3AB0F84C81}" type="pres">
      <dgm:prSet presAssocID="{48661507-86B6-48D2-AA40-3AB1064ECA1B}" presName="parallelogram4" presStyleLbl="alignNode1" presStyleIdx="10" presStyleCnt="21"/>
      <dgm:spPr/>
    </dgm:pt>
    <dgm:pt modelId="{84FAD0F5-C06B-4F67-9DC9-5F76F829F090}" type="pres">
      <dgm:prSet presAssocID="{48661507-86B6-48D2-AA40-3AB1064ECA1B}" presName="parallelogram5" presStyleLbl="alignNode1" presStyleIdx="11" presStyleCnt="21"/>
      <dgm:spPr/>
    </dgm:pt>
    <dgm:pt modelId="{FA4FF009-4D61-4D73-AEFB-0E1B7B2E91AB}" type="pres">
      <dgm:prSet presAssocID="{48661507-86B6-48D2-AA40-3AB1064ECA1B}" presName="parallelogram6" presStyleLbl="alignNode1" presStyleIdx="12" presStyleCnt="21"/>
      <dgm:spPr/>
    </dgm:pt>
    <dgm:pt modelId="{14E044CB-CB70-4C8F-90B7-566EB326F4A8}" type="pres">
      <dgm:prSet presAssocID="{48661507-86B6-48D2-AA40-3AB1064ECA1B}" presName="parallelogram7" presStyleLbl="alignNode1" presStyleIdx="13" presStyleCnt="21"/>
      <dgm:spPr/>
    </dgm:pt>
    <dgm:pt modelId="{426E0C1C-3B19-421C-8C27-A358DBB5D27F}" type="pres">
      <dgm:prSet presAssocID="{59C74633-0BC8-43EE-9BE7-6918D6B47CB9}" presName="sibTrans" presStyleCnt="0"/>
      <dgm:spPr/>
    </dgm:pt>
    <dgm:pt modelId="{019C78F3-9CE5-4A43-93F8-8D10BF3F4C5D}" type="pres">
      <dgm:prSet presAssocID="{3C0F29EA-D10F-4E6A-9432-A70E4CFEEEF2}" presName="parenttextcomposite" presStyleCnt="0"/>
      <dgm:spPr/>
    </dgm:pt>
    <dgm:pt modelId="{406A157C-B925-4119-A664-0F166A2B9928}" type="pres">
      <dgm:prSet presAssocID="{3C0F29EA-D10F-4E6A-9432-A70E4CFEEEF2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095C39F-B41B-480A-AE7D-5CF359E869A5}" type="pres">
      <dgm:prSet presAssocID="{3C0F29EA-D10F-4E6A-9432-A70E4CFEEEF2}" presName="parallelogramComposite" presStyleCnt="0"/>
      <dgm:spPr/>
    </dgm:pt>
    <dgm:pt modelId="{F1399293-CE56-4493-B865-16EFFCB4A4EF}" type="pres">
      <dgm:prSet presAssocID="{3C0F29EA-D10F-4E6A-9432-A70E4CFEEEF2}" presName="parallelogram1" presStyleLbl="alignNode1" presStyleIdx="14" presStyleCnt="21"/>
      <dgm:spPr/>
    </dgm:pt>
    <dgm:pt modelId="{65E9002F-D59F-48E6-94A2-006DD69C51DC}" type="pres">
      <dgm:prSet presAssocID="{3C0F29EA-D10F-4E6A-9432-A70E4CFEEEF2}" presName="parallelogram2" presStyleLbl="alignNode1" presStyleIdx="15" presStyleCnt="21"/>
      <dgm:spPr/>
    </dgm:pt>
    <dgm:pt modelId="{16FFB81F-75A9-460E-AF33-E0F4CE6B1707}" type="pres">
      <dgm:prSet presAssocID="{3C0F29EA-D10F-4E6A-9432-A70E4CFEEEF2}" presName="parallelogram3" presStyleLbl="alignNode1" presStyleIdx="16" presStyleCnt="21"/>
      <dgm:spPr/>
    </dgm:pt>
    <dgm:pt modelId="{A184F02A-742A-4EF6-ADC3-9D84227FDACD}" type="pres">
      <dgm:prSet presAssocID="{3C0F29EA-D10F-4E6A-9432-A70E4CFEEEF2}" presName="parallelogram4" presStyleLbl="alignNode1" presStyleIdx="17" presStyleCnt="21"/>
      <dgm:spPr/>
    </dgm:pt>
    <dgm:pt modelId="{E57D45B2-9273-4552-B667-7C7D71DE4F44}" type="pres">
      <dgm:prSet presAssocID="{3C0F29EA-D10F-4E6A-9432-A70E4CFEEEF2}" presName="parallelogram5" presStyleLbl="alignNode1" presStyleIdx="18" presStyleCnt="21"/>
      <dgm:spPr/>
    </dgm:pt>
    <dgm:pt modelId="{86342B91-94E3-40FE-AEC6-854B59963235}" type="pres">
      <dgm:prSet presAssocID="{3C0F29EA-D10F-4E6A-9432-A70E4CFEEEF2}" presName="parallelogram6" presStyleLbl="alignNode1" presStyleIdx="19" presStyleCnt="21"/>
      <dgm:spPr/>
    </dgm:pt>
    <dgm:pt modelId="{1D3101E6-FEE5-4B49-A957-C65A589A5F29}" type="pres">
      <dgm:prSet presAssocID="{3C0F29EA-D10F-4E6A-9432-A70E4CFEEEF2}" presName="parallelogram7" presStyleLbl="alignNode1" presStyleIdx="20" presStyleCnt="21"/>
      <dgm:spPr/>
    </dgm:pt>
  </dgm:ptLst>
  <dgm:cxnLst>
    <dgm:cxn modelId="{D1935802-F5E8-4D0B-9B03-5EF13D83AF12}" type="presOf" srcId="{48661507-86B6-48D2-AA40-3AB1064ECA1B}" destId="{49FB4B89-6235-4079-88BE-17442AD40972}" srcOrd="0" destOrd="0" presId="urn:microsoft.com/office/officeart/2008/layout/VerticalAccentList"/>
    <dgm:cxn modelId="{2FACB309-4DE8-41F4-AD3D-E218C98BDC91}" type="presOf" srcId="{FE6C6D49-236F-41A6-A7E2-E8633E962D75}" destId="{806C99FB-B1A0-4A86-8933-DCCE07B9E04E}" srcOrd="0" destOrd="0" presId="urn:microsoft.com/office/officeart/2008/layout/VerticalAccent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BA212686-6083-4B78-840D-734E5166D187}" type="presOf" srcId="{3C0F29EA-D10F-4E6A-9432-A70E4CFEEEF2}" destId="{406A157C-B925-4119-A664-0F166A2B9928}" srcOrd="0" destOrd="0" presId="urn:microsoft.com/office/officeart/2008/layout/VerticalAccentList"/>
    <dgm:cxn modelId="{0CB04FBA-F23E-445C-88DE-0C0F377AE713}" type="presOf" srcId="{71D407DC-AFC5-4732-9986-AB601EF48EDE}" destId="{078AC78E-0CEC-43D8-92AC-F343270E451F}" srcOrd="0" destOrd="0" presId="urn:microsoft.com/office/officeart/2008/layout/VerticalAccentList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EC67BF30-C21A-400C-88BA-87D12A605E41}" type="presParOf" srcId="{078AC78E-0CEC-43D8-92AC-F343270E451F}" destId="{70387FDE-C8BC-4243-B5B2-1C3CDEA9DEFD}" srcOrd="0" destOrd="0" presId="urn:microsoft.com/office/officeart/2008/layout/VerticalAccentList"/>
    <dgm:cxn modelId="{7FB1AA0B-27D4-4FD8-8DD5-BD3DD1A6B16A}" type="presParOf" srcId="{70387FDE-C8BC-4243-B5B2-1C3CDEA9DEFD}" destId="{806C99FB-B1A0-4A86-8933-DCCE07B9E04E}" srcOrd="0" destOrd="0" presId="urn:microsoft.com/office/officeart/2008/layout/VerticalAccentList"/>
    <dgm:cxn modelId="{599AA0DF-3DC1-46A7-839E-EF00E1C34C09}" type="presParOf" srcId="{078AC78E-0CEC-43D8-92AC-F343270E451F}" destId="{7F33833F-1AD4-4457-97EB-7353A1159E36}" srcOrd="1" destOrd="0" presId="urn:microsoft.com/office/officeart/2008/layout/VerticalAccentList"/>
    <dgm:cxn modelId="{27D1002C-7F9D-4145-B0AC-A96011B3104A}" type="presParOf" srcId="{7F33833F-1AD4-4457-97EB-7353A1159E36}" destId="{FEA62C61-43D1-4658-9D52-DF1C87BF863A}" srcOrd="0" destOrd="0" presId="urn:microsoft.com/office/officeart/2008/layout/VerticalAccentList"/>
    <dgm:cxn modelId="{B9D9CE91-6443-4B8E-AC1C-ADE1AC6F434C}" type="presParOf" srcId="{7F33833F-1AD4-4457-97EB-7353A1159E36}" destId="{18075012-14E3-470E-BF07-0DEB8C0493B6}" srcOrd="1" destOrd="0" presId="urn:microsoft.com/office/officeart/2008/layout/VerticalAccentList"/>
    <dgm:cxn modelId="{770E56DE-3A30-4BB1-AE4B-77C0D5BA0659}" type="presParOf" srcId="{7F33833F-1AD4-4457-97EB-7353A1159E36}" destId="{9EB0DC74-E2E1-49EE-A7CF-F814E5C82F3F}" srcOrd="2" destOrd="0" presId="urn:microsoft.com/office/officeart/2008/layout/VerticalAccentList"/>
    <dgm:cxn modelId="{27E48EB2-8533-4958-BDC1-B996B6BBE81D}" type="presParOf" srcId="{7F33833F-1AD4-4457-97EB-7353A1159E36}" destId="{7CFFF1A6-7CFA-44E4-87E7-0C4021E6D8A3}" srcOrd="3" destOrd="0" presId="urn:microsoft.com/office/officeart/2008/layout/VerticalAccentList"/>
    <dgm:cxn modelId="{F347432B-6BEB-4224-AAF2-9286FD03C2DF}" type="presParOf" srcId="{7F33833F-1AD4-4457-97EB-7353A1159E36}" destId="{C589BB35-1D3B-402E-B826-A7814ED4B402}" srcOrd="4" destOrd="0" presId="urn:microsoft.com/office/officeart/2008/layout/VerticalAccentList"/>
    <dgm:cxn modelId="{BD76B438-EDCE-4014-9333-5BA0BAD2D7A2}" type="presParOf" srcId="{7F33833F-1AD4-4457-97EB-7353A1159E36}" destId="{ED0804F3-C881-461F-AAFC-E241E188A224}" srcOrd="5" destOrd="0" presId="urn:microsoft.com/office/officeart/2008/layout/VerticalAccentList"/>
    <dgm:cxn modelId="{86E78D02-510A-4D02-B1FD-2D99F3A1266C}" type="presParOf" srcId="{7F33833F-1AD4-4457-97EB-7353A1159E36}" destId="{21456436-4929-403F-A6F5-1A2EF35F132B}" srcOrd="6" destOrd="0" presId="urn:microsoft.com/office/officeart/2008/layout/VerticalAccentList"/>
    <dgm:cxn modelId="{2C5BBE0A-1217-4EAE-B79A-E6811D3DC792}" type="presParOf" srcId="{078AC78E-0CEC-43D8-92AC-F343270E451F}" destId="{F77AEFBF-7D17-4263-A66E-0BC8F05F0CA1}" srcOrd="2" destOrd="0" presId="urn:microsoft.com/office/officeart/2008/layout/VerticalAccentList"/>
    <dgm:cxn modelId="{816CD56C-FDB0-464F-B22C-97DDD9DFC585}" type="presParOf" srcId="{078AC78E-0CEC-43D8-92AC-F343270E451F}" destId="{77C95DB0-FABE-45DC-9523-6CEDB497D035}" srcOrd="3" destOrd="0" presId="urn:microsoft.com/office/officeart/2008/layout/VerticalAccentList"/>
    <dgm:cxn modelId="{D07C556A-CFD7-4540-9082-B99FBA3FFB03}" type="presParOf" srcId="{77C95DB0-FABE-45DC-9523-6CEDB497D035}" destId="{49FB4B89-6235-4079-88BE-17442AD40972}" srcOrd="0" destOrd="0" presId="urn:microsoft.com/office/officeart/2008/layout/VerticalAccentList"/>
    <dgm:cxn modelId="{9A985CE3-1604-4E51-B036-0B8BEFAD6290}" type="presParOf" srcId="{078AC78E-0CEC-43D8-92AC-F343270E451F}" destId="{B3A9D2A4-0B07-4FD7-9A5A-FC7B09CBE291}" srcOrd="4" destOrd="0" presId="urn:microsoft.com/office/officeart/2008/layout/VerticalAccentList"/>
    <dgm:cxn modelId="{B66A7E83-5DC5-46DE-ADBE-5A937D792E6A}" type="presParOf" srcId="{B3A9D2A4-0B07-4FD7-9A5A-FC7B09CBE291}" destId="{BEE9ADA4-37C2-4B0B-BD23-5DC278F111EB}" srcOrd="0" destOrd="0" presId="urn:microsoft.com/office/officeart/2008/layout/VerticalAccentList"/>
    <dgm:cxn modelId="{F2B3A9D0-5117-4DC9-A172-B24F41D8A1F9}" type="presParOf" srcId="{B3A9D2A4-0B07-4FD7-9A5A-FC7B09CBE291}" destId="{F08233D1-BDBA-4AE0-A722-50E925924ECE}" srcOrd="1" destOrd="0" presId="urn:microsoft.com/office/officeart/2008/layout/VerticalAccentList"/>
    <dgm:cxn modelId="{DF9E5246-7DF8-418A-95C8-017DE8610B2D}" type="presParOf" srcId="{B3A9D2A4-0B07-4FD7-9A5A-FC7B09CBE291}" destId="{C7BDCD5F-312F-4741-9EEC-BB29556F7046}" srcOrd="2" destOrd="0" presId="urn:microsoft.com/office/officeart/2008/layout/VerticalAccentList"/>
    <dgm:cxn modelId="{CDB0BB33-5ED8-46A7-BABF-E98258A9C9CB}" type="presParOf" srcId="{B3A9D2A4-0B07-4FD7-9A5A-FC7B09CBE291}" destId="{37520CD0-CD5E-41A6-B50F-9A3AB0F84C81}" srcOrd="3" destOrd="0" presId="urn:microsoft.com/office/officeart/2008/layout/VerticalAccentList"/>
    <dgm:cxn modelId="{260D482F-FE82-4D10-8BE9-E69EEA851E16}" type="presParOf" srcId="{B3A9D2A4-0B07-4FD7-9A5A-FC7B09CBE291}" destId="{84FAD0F5-C06B-4F67-9DC9-5F76F829F090}" srcOrd="4" destOrd="0" presId="urn:microsoft.com/office/officeart/2008/layout/VerticalAccentList"/>
    <dgm:cxn modelId="{5E88783B-9E2D-4CCF-9333-134A18157812}" type="presParOf" srcId="{B3A9D2A4-0B07-4FD7-9A5A-FC7B09CBE291}" destId="{FA4FF009-4D61-4D73-AEFB-0E1B7B2E91AB}" srcOrd="5" destOrd="0" presId="urn:microsoft.com/office/officeart/2008/layout/VerticalAccentList"/>
    <dgm:cxn modelId="{A8B3D0F8-5286-45F2-91B0-B2080D1047AD}" type="presParOf" srcId="{B3A9D2A4-0B07-4FD7-9A5A-FC7B09CBE291}" destId="{14E044CB-CB70-4C8F-90B7-566EB326F4A8}" srcOrd="6" destOrd="0" presId="urn:microsoft.com/office/officeart/2008/layout/VerticalAccentList"/>
    <dgm:cxn modelId="{CEEB1B2E-AB11-403E-A1AE-6E50115AE0A7}" type="presParOf" srcId="{078AC78E-0CEC-43D8-92AC-F343270E451F}" destId="{426E0C1C-3B19-421C-8C27-A358DBB5D27F}" srcOrd="5" destOrd="0" presId="urn:microsoft.com/office/officeart/2008/layout/VerticalAccentList"/>
    <dgm:cxn modelId="{3EA05B9C-0E46-42E7-B046-B159BC16EBFF}" type="presParOf" srcId="{078AC78E-0CEC-43D8-92AC-F343270E451F}" destId="{019C78F3-9CE5-4A43-93F8-8D10BF3F4C5D}" srcOrd="6" destOrd="0" presId="urn:microsoft.com/office/officeart/2008/layout/VerticalAccentList"/>
    <dgm:cxn modelId="{FCCF9801-1A83-442E-9DEC-B94187965039}" type="presParOf" srcId="{019C78F3-9CE5-4A43-93F8-8D10BF3F4C5D}" destId="{406A157C-B925-4119-A664-0F166A2B9928}" srcOrd="0" destOrd="0" presId="urn:microsoft.com/office/officeart/2008/layout/VerticalAccentList"/>
    <dgm:cxn modelId="{BFD777A2-BE79-41A7-B30E-0F286F4129AA}" type="presParOf" srcId="{078AC78E-0CEC-43D8-92AC-F343270E451F}" destId="{5095C39F-B41B-480A-AE7D-5CF359E869A5}" srcOrd="7" destOrd="0" presId="urn:microsoft.com/office/officeart/2008/layout/VerticalAccentList"/>
    <dgm:cxn modelId="{9D346B5A-043D-40E2-9073-984D73F14C87}" type="presParOf" srcId="{5095C39F-B41B-480A-AE7D-5CF359E869A5}" destId="{F1399293-CE56-4493-B865-16EFFCB4A4EF}" srcOrd="0" destOrd="0" presId="urn:microsoft.com/office/officeart/2008/layout/VerticalAccentList"/>
    <dgm:cxn modelId="{99263788-399D-4C75-858E-8A4F7098BF1B}" type="presParOf" srcId="{5095C39F-B41B-480A-AE7D-5CF359E869A5}" destId="{65E9002F-D59F-48E6-94A2-006DD69C51DC}" srcOrd="1" destOrd="0" presId="urn:microsoft.com/office/officeart/2008/layout/VerticalAccentList"/>
    <dgm:cxn modelId="{EC28E193-A903-4BFC-B966-A5E4C32D6739}" type="presParOf" srcId="{5095C39F-B41B-480A-AE7D-5CF359E869A5}" destId="{16FFB81F-75A9-460E-AF33-E0F4CE6B1707}" srcOrd="2" destOrd="0" presId="urn:microsoft.com/office/officeart/2008/layout/VerticalAccentList"/>
    <dgm:cxn modelId="{0B15D630-9F2D-4DEF-BF81-93EF5999BB6B}" type="presParOf" srcId="{5095C39F-B41B-480A-AE7D-5CF359E869A5}" destId="{A184F02A-742A-4EF6-ADC3-9D84227FDACD}" srcOrd="3" destOrd="0" presId="urn:microsoft.com/office/officeart/2008/layout/VerticalAccentList"/>
    <dgm:cxn modelId="{02C480EE-14EF-4730-9EC2-C4A29263EDF0}" type="presParOf" srcId="{5095C39F-B41B-480A-AE7D-5CF359E869A5}" destId="{E57D45B2-9273-4552-B667-7C7D71DE4F44}" srcOrd="4" destOrd="0" presId="urn:microsoft.com/office/officeart/2008/layout/VerticalAccentList"/>
    <dgm:cxn modelId="{91D52FAC-EC28-4228-918B-74E8FE298489}" type="presParOf" srcId="{5095C39F-B41B-480A-AE7D-5CF359E869A5}" destId="{86342B91-94E3-40FE-AEC6-854B59963235}" srcOrd="5" destOrd="0" presId="urn:microsoft.com/office/officeart/2008/layout/VerticalAccentList"/>
    <dgm:cxn modelId="{6E9C593B-E4E0-4460-87A2-1725A07ABBBA}" type="presParOf" srcId="{5095C39F-B41B-480A-AE7D-5CF359E869A5}" destId="{1D3101E6-FEE5-4B49-A957-C65A589A5F2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C99FB-B1A0-4A86-8933-DCCE07B9E04E}">
      <dsp:nvSpPr>
        <dsp:cNvPr id="0" name=""/>
        <dsp:cNvSpPr/>
      </dsp:nvSpPr>
      <dsp:spPr>
        <a:xfrm>
          <a:off x="502920" y="311657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Явный синтаксис, привлекающий внимание</a:t>
          </a:r>
          <a:endParaRPr lang="en-US" sz="2300" kern="1200" dirty="0">
            <a:latin typeface="Jura" pitchFamily="2" charset="0"/>
          </a:endParaRPr>
        </a:p>
      </dsp:txBody>
      <dsp:txXfrm>
        <a:off x="502920" y="311657"/>
        <a:ext cx="9052560" cy="822960"/>
      </dsp:txXfrm>
    </dsp:sp>
    <dsp:sp modelId="{FEA62C61-43D1-4658-9D52-DF1C87BF863A}">
      <dsp:nvSpPr>
        <dsp:cNvPr id="0" name=""/>
        <dsp:cNvSpPr/>
      </dsp:nvSpPr>
      <dsp:spPr>
        <a:xfrm>
          <a:off x="5029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12-14E3-470E-BF07-0DEB8C0493B6}">
      <dsp:nvSpPr>
        <dsp:cNvPr id="0" name=""/>
        <dsp:cNvSpPr/>
      </dsp:nvSpPr>
      <dsp:spPr>
        <a:xfrm>
          <a:off x="1780336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0DC74-E2E1-49EE-A7CF-F814E5C82F3F}">
      <dsp:nvSpPr>
        <dsp:cNvPr id="0" name=""/>
        <dsp:cNvSpPr/>
      </dsp:nvSpPr>
      <dsp:spPr>
        <a:xfrm>
          <a:off x="3057753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FF1A6-7CFA-44E4-87E7-0C4021E6D8A3}">
      <dsp:nvSpPr>
        <dsp:cNvPr id="0" name=""/>
        <dsp:cNvSpPr/>
      </dsp:nvSpPr>
      <dsp:spPr>
        <a:xfrm>
          <a:off x="433517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35-1D3B-402E-B826-A7814ED4B402}">
      <dsp:nvSpPr>
        <dsp:cNvPr id="0" name=""/>
        <dsp:cNvSpPr/>
      </dsp:nvSpPr>
      <dsp:spPr>
        <a:xfrm>
          <a:off x="5612587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804F3-C881-461F-AAFC-E241E188A224}">
      <dsp:nvSpPr>
        <dsp:cNvPr id="0" name=""/>
        <dsp:cNvSpPr/>
      </dsp:nvSpPr>
      <dsp:spPr>
        <a:xfrm>
          <a:off x="6890004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56436-4929-403F-A6F5-1A2EF35F132B}">
      <dsp:nvSpPr>
        <dsp:cNvPr id="0" name=""/>
        <dsp:cNvSpPr/>
      </dsp:nvSpPr>
      <dsp:spPr>
        <a:xfrm>
          <a:off x="8167420" y="1134617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4B89-6235-4079-88BE-17442AD40972}">
      <dsp:nvSpPr>
        <dsp:cNvPr id="0" name=""/>
        <dsp:cNvSpPr/>
      </dsp:nvSpPr>
      <dsp:spPr>
        <a:xfrm>
          <a:off x="502920" y="1412779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Декоратор применяется один раз сразу после создания функции</a:t>
          </a:r>
          <a:endParaRPr lang="en-US" sz="2300" kern="1200" dirty="0">
            <a:latin typeface="Jura" pitchFamily="2" charset="0"/>
          </a:endParaRPr>
        </a:p>
      </dsp:txBody>
      <dsp:txXfrm>
        <a:off x="502920" y="1412779"/>
        <a:ext cx="9052560" cy="822960"/>
      </dsp:txXfrm>
    </dsp:sp>
    <dsp:sp modelId="{BEE9ADA4-37C2-4B0B-BD23-5DC278F111EB}">
      <dsp:nvSpPr>
        <dsp:cNvPr id="0" name=""/>
        <dsp:cNvSpPr/>
      </dsp:nvSpPr>
      <dsp:spPr>
        <a:xfrm>
          <a:off x="5029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233D1-BDBA-4AE0-A722-50E925924ECE}">
      <dsp:nvSpPr>
        <dsp:cNvPr id="0" name=""/>
        <dsp:cNvSpPr/>
      </dsp:nvSpPr>
      <dsp:spPr>
        <a:xfrm>
          <a:off x="1780336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CD5F-312F-4741-9EEC-BB29556F7046}">
      <dsp:nvSpPr>
        <dsp:cNvPr id="0" name=""/>
        <dsp:cNvSpPr/>
      </dsp:nvSpPr>
      <dsp:spPr>
        <a:xfrm>
          <a:off x="3057753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0CD0-CD5E-41A6-B50F-9A3AB0F84C81}">
      <dsp:nvSpPr>
        <dsp:cNvPr id="0" name=""/>
        <dsp:cNvSpPr/>
      </dsp:nvSpPr>
      <dsp:spPr>
        <a:xfrm>
          <a:off x="433517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D0F5-C06B-4F67-9DC9-5F76F829F090}">
      <dsp:nvSpPr>
        <dsp:cNvPr id="0" name=""/>
        <dsp:cNvSpPr/>
      </dsp:nvSpPr>
      <dsp:spPr>
        <a:xfrm>
          <a:off x="5612587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FF009-4D61-4D73-AEFB-0E1B7B2E91AB}">
      <dsp:nvSpPr>
        <dsp:cNvPr id="0" name=""/>
        <dsp:cNvSpPr/>
      </dsp:nvSpPr>
      <dsp:spPr>
        <a:xfrm>
          <a:off x="6890004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044CB-CB70-4C8F-90B7-566EB326F4A8}">
      <dsp:nvSpPr>
        <dsp:cNvPr id="0" name=""/>
        <dsp:cNvSpPr/>
      </dsp:nvSpPr>
      <dsp:spPr>
        <a:xfrm>
          <a:off x="8167420" y="2235739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A157C-B925-4119-A664-0F166A2B9928}">
      <dsp:nvSpPr>
        <dsp:cNvPr id="0" name=""/>
        <dsp:cNvSpPr/>
      </dsp:nvSpPr>
      <dsp:spPr>
        <a:xfrm>
          <a:off x="502920" y="2513901"/>
          <a:ext cx="9052560" cy="82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Jura" pitchFamily="2" charset="0"/>
            </a:rPr>
            <a:t>Одним и тем же декоратором можно изменять поведения множества функций</a:t>
          </a:r>
          <a:endParaRPr lang="en-US" sz="2300" kern="1200" dirty="0">
            <a:latin typeface="Jura" pitchFamily="2" charset="0"/>
          </a:endParaRPr>
        </a:p>
      </dsp:txBody>
      <dsp:txXfrm>
        <a:off x="502920" y="2513901"/>
        <a:ext cx="9052560" cy="822960"/>
      </dsp:txXfrm>
    </dsp:sp>
    <dsp:sp modelId="{F1399293-CE56-4493-B865-16EFFCB4A4EF}">
      <dsp:nvSpPr>
        <dsp:cNvPr id="0" name=""/>
        <dsp:cNvSpPr/>
      </dsp:nvSpPr>
      <dsp:spPr>
        <a:xfrm>
          <a:off x="5029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02F-D59F-48E6-94A2-006DD69C51DC}">
      <dsp:nvSpPr>
        <dsp:cNvPr id="0" name=""/>
        <dsp:cNvSpPr/>
      </dsp:nvSpPr>
      <dsp:spPr>
        <a:xfrm>
          <a:off x="1780336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FB81F-75A9-460E-AF33-E0F4CE6B1707}">
      <dsp:nvSpPr>
        <dsp:cNvPr id="0" name=""/>
        <dsp:cNvSpPr/>
      </dsp:nvSpPr>
      <dsp:spPr>
        <a:xfrm>
          <a:off x="3057753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4F02A-742A-4EF6-ADC3-9D84227FDACD}">
      <dsp:nvSpPr>
        <dsp:cNvPr id="0" name=""/>
        <dsp:cNvSpPr/>
      </dsp:nvSpPr>
      <dsp:spPr>
        <a:xfrm>
          <a:off x="433517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D45B2-9273-4552-B667-7C7D71DE4F44}">
      <dsp:nvSpPr>
        <dsp:cNvPr id="0" name=""/>
        <dsp:cNvSpPr/>
      </dsp:nvSpPr>
      <dsp:spPr>
        <a:xfrm>
          <a:off x="5612587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42B91-94E3-40FE-AEC6-854B59963235}">
      <dsp:nvSpPr>
        <dsp:cNvPr id="0" name=""/>
        <dsp:cNvSpPr/>
      </dsp:nvSpPr>
      <dsp:spPr>
        <a:xfrm>
          <a:off x="6890004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01E6-FEE5-4B49-A957-C65A589A5F29}">
      <dsp:nvSpPr>
        <dsp:cNvPr id="0" name=""/>
        <dsp:cNvSpPr/>
      </dsp:nvSpPr>
      <dsp:spPr>
        <a:xfrm>
          <a:off x="8167420" y="3336861"/>
          <a:ext cx="1207008" cy="201167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FEC8-4B68-9DD6-A5B4-C6605EC6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85D3-A5FD-2325-6DDC-356B33A9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88F28-275B-5842-4489-2EDC82F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A01E1-D8E2-BDAF-2F0F-0D0B5239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4761-AC96-5635-5562-248EC6F8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7202-618D-A74A-55EB-08815D7E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A1BF1-10AE-D460-8592-C1BA48087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A489D-3ECD-0B0B-7657-92C5D5E3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C4B4-2BB3-9719-F749-65EEEBE0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A277-DA69-9137-C723-1EA26F60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682E9-281E-3A0E-27F7-3B20D2069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C2B06-C13B-9CEC-05AE-98AE343B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5814-1113-F96C-E0C8-FF099598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5C9E-E44E-FCE7-C03C-6A089B2F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BC5C-8384-5AC2-894D-D743C9F2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1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8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5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6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2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7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72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3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7F33-4115-6100-AC9A-778E6862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7B2F-3D3A-FCC1-4360-1DFC5BDF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C62C-4C61-51B2-933C-794A07DB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FCC7D-B85A-42EE-02F2-8F3EB93A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3AA-4ACD-5685-B8E4-77212F5D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61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1AFD-E75B-C275-73C4-B757233F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707CE-BCB5-3FAC-5579-CC95644EE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59BD-538B-C774-8E45-1C5DA098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668A-29B7-7111-5B21-4EADAB7E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1B95E-78A0-8864-66DC-B0F787AE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F7D5-9DC0-1D67-C897-93EBDD22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03A0-A94E-0B1B-AEE4-4E474FDBA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722A-963A-D150-4F41-D6774FC5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E836-5A41-28DF-8C3D-2D2EF499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D6CB-3853-AF43-AC31-D149225D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6E7E-E291-E877-C03F-11A2A0FB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2CDE-FF3F-1698-844B-089E84A4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93E9-EA03-F61F-25BE-20EF5DF4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C31F-EB45-B0E2-0548-FBBE39A79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383B6-7ACA-D525-4B79-9D89F851F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14AB9-2EA4-0373-51C2-599B7E7A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797F3-05E2-2224-2958-C01AA0B3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DC934-0860-3196-9B81-761A8B7F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72AAA-E87C-9998-63A3-B919EA64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A6EA-8CE2-9B90-7D0E-D4993D55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0F251-7C52-F287-F043-15A859FD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4AB3-E9F8-4CA1-9D85-087838B4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49E13-3A5B-FA25-225F-B9F8D1B9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2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E1D89-AAFE-5271-EF75-93D4DB64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38362-0D30-66B6-D3C0-8B5B5101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34B6-A964-0C75-4C12-40674828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CC2-B725-2E47-670A-68F0436E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005E-C275-7593-1CB7-E362FCC5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16E4-60CF-F02E-04DB-D3700774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5238C-7A4D-F249-3A33-B68EF0A5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D5FF-9292-9B5A-B104-12ADD896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46D4-81C6-DFDE-7E78-70F8ED1F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7ED3-1C31-2918-D30A-3EA966D9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D2764-9E70-48AB-A43C-5486AEF61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4CC4F-7E64-62F1-B769-C9C9D835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6A67-9FE8-5A2B-92F9-942EF5DB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829C0-D4F1-0BCC-EE75-52CF41B9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248E-7C47-E6FD-28B5-7A8EC9F3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85F65-9379-5808-9392-011DA3C2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3C86-8B34-98E7-D518-AFDE1727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01A-527B-9EA9-8A6C-3B2FE6C06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59610-3940-4429-9283-23FFA0ABA28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5386E-CA6E-60D9-5951-748049547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58A15-F56E-8D65-1D3E-7C9F726E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CA09-CD19-452F-93CF-43304FFE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Jura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F6FA2B21-3FCD-4721-B95C-427943F61125}" type="datetime1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Jura" pitchFamily="2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Jura" pitchFamily="2" charset="0"/>
          <a:ea typeface="Jura" pitchFamily="2" charset="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Jura" pitchFamily="2" charset="0"/>
          <a:ea typeface="Jura" pitchFamily="2" charset="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декораторы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Декоратор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76" y="609600"/>
            <a:ext cx="6858000" cy="53340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32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@my_decorator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32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32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 hello():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print(“hello")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 =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'''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FE313-9323-4C9F-B752-E865A916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использования декораторов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Декоратор</a:t>
            </a:r>
            <a:r>
              <a:rPr lang="en-US" sz="5400" dirty="0"/>
              <a:t> </a:t>
            </a:r>
            <a:r>
              <a:rPr lang="en-US" sz="5400" dirty="0" err="1"/>
              <a:t>для</a:t>
            </a:r>
            <a:r>
              <a:rPr lang="en-US" sz="5400" dirty="0"/>
              <a:t> </a:t>
            </a:r>
            <a:r>
              <a:rPr lang="en-US" sz="5400" dirty="0" err="1"/>
              <a:t>вычисления</a:t>
            </a:r>
            <a:r>
              <a:rPr lang="en-US" sz="5400" dirty="0"/>
              <a:t> </a:t>
            </a:r>
            <a:r>
              <a:rPr lang="en-US" sz="5400" dirty="0" err="1"/>
              <a:t>времени</a:t>
            </a:r>
            <a:r>
              <a:rPr lang="en-US" sz="5400" dirty="0"/>
              <a:t> </a:t>
            </a:r>
            <a:r>
              <a:rPr lang="en-US" sz="5400" dirty="0" err="1"/>
              <a:t>выполнения</a:t>
            </a:r>
            <a:r>
              <a:rPr lang="en-US" sz="5400" dirty="0"/>
              <a:t> </a:t>
            </a:r>
            <a:r>
              <a:rPr lang="en-US" sz="5400" dirty="0" err="1"/>
              <a:t>функции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7518867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Garamond</vt:lpstr>
      <vt:lpstr>JetBrains Mono</vt:lpstr>
      <vt:lpstr>Jura</vt:lpstr>
      <vt:lpstr>Office Theme</vt:lpstr>
      <vt:lpstr>SavonVTI</vt:lpstr>
      <vt:lpstr>декораторы</vt:lpstr>
      <vt:lpstr>Декоратор </vt:lpstr>
      <vt:lpstr>Преимущества использования декораторов</vt:lpstr>
      <vt:lpstr>Декоратор для вычисления времени выполнения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2022-09-20T13:56:22Z</dcterms:created>
  <dcterms:modified xsi:type="dcterms:W3CDTF">2022-09-20T13:56:41Z</dcterms:modified>
</cp:coreProperties>
</file>