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9" r:id="rId11"/>
    <p:sldId id="380" r:id="rId12"/>
    <p:sldId id="381" r:id="rId13"/>
    <p:sldId id="382" r:id="rId14"/>
    <p:sldId id="375" r:id="rId15"/>
    <p:sldId id="657" r:id="rId16"/>
    <p:sldId id="3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Инкапсуляция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Полиморфизм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Наследование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2361152"/>
            <a:satOff val="1351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4722303"/>
            <a:satOff val="2701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083455"/>
            <a:satOff val="4052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Абстракция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Инкапсуляция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Наследование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Полиморфизм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B847-3AF6-471A-2416-F4080859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801B-70E4-89B5-A3C2-ABDA5E60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C2A5-4C8F-DBC1-2CAC-3F2C368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0D82-0968-BA01-6CFE-729CF9F8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4C98-29B2-5E3D-BAAB-A7B6DDD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A22-03E4-83A9-2421-CC64FA36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DAED3-EC38-CBB8-79A4-51950A40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3180-3EBD-84A0-567D-6945B300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596-ADF0-4195-9835-B82243B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BC10-1E31-833E-F3EA-8C3DEA47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33DD3-0BB1-0E94-BF7D-D591091E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F9F5-250E-FAFC-AC1F-67374A6E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C5B0-EFC9-A08C-43D2-4E348358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16F1-64D1-A6C5-58C0-1F3467D0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9442-8089-EE96-FED2-1C708B5C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3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4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6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3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9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7F8-A32B-7802-A091-E2E88749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AAAD-F8D4-E1F1-A458-905F13C6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7D9A-7F1C-D883-085A-5A0313B9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CFDE-7467-8293-1662-E0557E07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D014-10C2-719C-B72B-0D8EDE3B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7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2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650-B18A-A03A-4C2A-3DCC2130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F414-D559-5607-C480-32F2C85F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74AB5-98C3-55B6-AE38-C65CACA7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8F4D-72AA-3D82-C03E-C39F6486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AE15-FC2C-1249-F06B-DDE8F736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E75-4F7A-AB7F-6E88-143FFEF2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7C3D-82D5-FE26-DE50-A999A66C2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404DA-880B-BD5B-12F9-E7984185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4F341-2FA2-B3A8-1680-655D0E34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1BB0-99B5-84F6-EF2A-08EADE20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4662-FA0E-5CAA-7454-F79C2B7F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4D8-A9DF-0C4C-166B-45AC4E4D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6FDA-9713-6DC1-7199-FFE10DB3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21028-3FAC-B93D-40D7-AAC68879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7F724-56AA-DF64-059A-14BDD583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DB4C-0AE8-F11E-C735-813BE020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9D3D3-22C9-ACEC-1D1D-E540BC3A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34F12-0A3F-9BF6-113B-7826C64E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2F237-B60C-7FA8-35AF-FCD1C7E1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9D2F-7BB9-2122-C77C-C155A663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D2287-40C7-375A-545F-273BC081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C45B-DBDC-4CA9-108B-4C4CA78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A225D-E9BC-43E3-E0B4-53FAFA1C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6C9A6-5343-910D-DEEF-E22F990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C3B95-96FD-EF5F-90E6-AFF68CB8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E988-6040-34A8-E6B7-85EA034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71FD-7192-D6CB-47CA-7F44E89D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03F7-6EEC-3697-5DAB-FFFBB2E8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BA1A-D5B3-5110-8E1B-DBD557B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B2F7E-9B40-4EE7-1C2D-53358EC7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046-F7C9-64B9-517C-2BA9910F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7662C-FE01-119A-0333-D25670B9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5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01A9-B2D9-3B81-B3F3-FBF351B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C599C-F417-D291-110B-DC8093CE5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07CEA-4597-AA42-6514-1FD0EAA7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C604-D61C-7066-4767-D3857F7F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7868-7CF0-A64F-83B8-924AB991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7540-65DA-4601-D71E-608434D6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DC6D0-1928-C72D-CD06-1932AA89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74D2-3882-8D42-2192-618C580E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1E41-B0AB-165D-C739-CCBFB0C06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554-CF70-4AE2-8CF9-D660D89CAEE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1A85-561F-8638-538D-3FE2591E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BB5B-3D2D-B370-36A9-7B6AA97C5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AA51-C75A-4EE1-B57F-8F73778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B2897-D104-48F6-AAFF-F01BF07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CD979B-5442-4457-9DC5-FEC51953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267307-47B2-4997-8BDD-0C224CE7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27F-115E-4489-843D-6E50362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6337-1826-4DB9-AA53-F300E698F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221F1EE-1CCE-456F-8D9A-6E085D020C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0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A587C-CDF6-4028-A1E7-CA44521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Принципы ООП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E702662-BD0A-482D-B4D8-2FF99306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1295AB-2847-4C7A-A324-548C171B84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DAC29-9A92-4CE0-9F0A-FBCF1E7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Диаграмма</a:t>
            </a:r>
            <a:r>
              <a:rPr lang="en-US" sz="3200" dirty="0"/>
              <a:t> </a:t>
            </a:r>
            <a:r>
              <a:rPr lang="en-US" sz="3200" dirty="0" err="1"/>
              <a:t>классов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4051A60-BC31-4CCD-81A7-B5FE1CFB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336800"/>
            <a:ext cx="2813050" cy="1500293"/>
          </a:xfr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B9E9-08CE-4307-99AD-C649221BA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7314"/>
            <a:ext cx="6858000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Представление реального объекта «</a:t>
            </a:r>
            <a:r>
              <a:rPr lang="ru-RU" sz="3200" b="1" dirty="0"/>
              <a:t>человек</a:t>
            </a:r>
            <a:r>
              <a:rPr lang="ru-RU" sz="3200" dirty="0"/>
              <a:t>» как субъекта: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платёжной системы</a:t>
            </a:r>
            <a:br>
              <a:rPr lang="ru-RU" sz="3200" cap="none" dirty="0"/>
            </a:br>
            <a:r>
              <a:rPr lang="ru-RU" sz="3200" cap="none" dirty="0"/>
              <a:t>- почтовой службы</a:t>
            </a:r>
            <a:br>
              <a:rPr lang="ru-RU" sz="3200" cap="none" dirty="0"/>
            </a:br>
            <a:r>
              <a:rPr lang="ru-RU" sz="3200" cap="none" dirty="0"/>
              <a:t>- учебного процесса</a:t>
            </a:r>
            <a:br>
              <a:rPr lang="ru-RU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ооп</vt:lpstr>
      <vt:lpstr>Объектно ориентированное программирование</vt:lpstr>
      <vt:lpstr>Терминология </vt:lpstr>
      <vt:lpstr>Иерархия ООП</vt:lpstr>
      <vt:lpstr>Принципы ООП</vt:lpstr>
      <vt:lpstr>Абстракция </vt:lpstr>
      <vt:lpstr>Диаграмма классов</vt:lpstr>
      <vt:lpstr> Представление реального объекта «человек» как субъекта: - платёжной системы - почтовой службы - учебного процесса </vt:lpstr>
      <vt:lpstr>Класс </vt:lpstr>
      <vt:lpstr>Экземпляр класса</vt:lpstr>
      <vt:lpstr>Синтаксис </vt:lpstr>
      <vt:lpstr>Простейшие классы</vt:lpstr>
      <vt:lpstr>Инкапсуляция </vt:lpstr>
      <vt:lpstr>Доступ к атрибутам</vt:lpstr>
      <vt:lpstr>Конструктор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2022-10-02T08:52:30Z</dcterms:created>
  <dcterms:modified xsi:type="dcterms:W3CDTF">2022-10-02T08:52:49Z</dcterms:modified>
</cp:coreProperties>
</file>