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39" r:id="rId3"/>
    <p:sldId id="441" r:id="rId4"/>
    <p:sldId id="440" r:id="rId5"/>
    <p:sldId id="442" r:id="rId6"/>
    <p:sldId id="443" r:id="rId7"/>
    <p:sldId id="444" r:id="rId8"/>
    <p:sldId id="445" r:id="rId9"/>
    <p:sldId id="446" r:id="rId10"/>
    <p:sldId id="4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работка исключений" id="{DB251A44-F625-45B6-94AB-A9C147CB51E6}">
          <p14:sldIdLst>
            <p14:sldId id="439"/>
            <p14:sldId id="441"/>
            <p14:sldId id="440"/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Default Section" id="{76020AB3-9218-4D53-BBA2-E802154D260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889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52845"/>
        <a:ext cx="9990489" cy="627655"/>
      </dsp:txXfrm>
    </dsp:sp>
    <dsp:sp modelId="{C4DFB42E-1654-44E0-9740-0ED7624BD8F6}">
      <dsp:nvSpPr>
        <dsp:cNvPr id="0" name=""/>
        <dsp:cNvSpPr/>
      </dsp:nvSpPr>
      <dsp:spPr>
        <a:xfrm>
          <a:off x="0" y="797975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831930"/>
        <a:ext cx="9990489" cy="627655"/>
      </dsp:txXfrm>
    </dsp:sp>
    <dsp:sp modelId="{B0673193-A57B-4480-A2F7-C992D5661E7B}">
      <dsp:nvSpPr>
        <dsp:cNvPr id="0" name=""/>
        <dsp:cNvSpPr/>
      </dsp:nvSpPr>
      <dsp:spPr>
        <a:xfrm>
          <a:off x="0" y="157706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sp:txBody>
      <dsp:txXfrm>
        <a:off x="33955" y="1611015"/>
        <a:ext cx="9990489" cy="627655"/>
      </dsp:txXfrm>
    </dsp:sp>
    <dsp:sp modelId="{86556A19-620E-4B29-BEA5-284AC42218AE}">
      <dsp:nvSpPr>
        <dsp:cNvPr id="0" name=""/>
        <dsp:cNvSpPr/>
      </dsp:nvSpPr>
      <dsp:spPr>
        <a:xfrm>
          <a:off x="0" y="2356146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освобождение ресурсов</a:t>
          </a:r>
        </a:p>
      </dsp:txBody>
      <dsp:txXfrm>
        <a:off x="33955" y="2390101"/>
        <a:ext cx="9990489" cy="627655"/>
      </dsp:txXfrm>
    </dsp:sp>
    <dsp:sp modelId="{ABC5674E-D387-4CFB-B711-69004E46ECCF}">
      <dsp:nvSpPr>
        <dsp:cNvPr id="0" name=""/>
        <dsp:cNvSpPr/>
      </dsp:nvSpPr>
      <dsp:spPr>
        <a:xfrm>
          <a:off x="0" y="3135231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3955" y="3169186"/>
        <a:ext cx="999048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E91D-A5CE-ABA9-FD69-39E568FA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88D23-6D89-9841-508E-BDEEFBC7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4BAD-A597-F4EC-7496-B8FA3C49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31E7-BBEC-5EC9-67DD-7066636A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2DFD-9E01-9A8D-D989-6E8E963F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FDB8-BEE7-6575-5CD3-CE251AAB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7256-F00C-3B73-85F3-65183C3F3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4A3B-1813-5C31-5CE6-A9505472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41C9-AB14-E453-0401-948E01DE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4127-3D47-9CD4-6BAF-1DC5EBF3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1A845-5B32-EF2E-EE27-5A85D896B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1B7CB-BBAD-5F32-E5DA-E0B724B3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A474-5AB7-E12F-9C7A-7853C1B5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2807-C009-C77C-93A8-BDF507A7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D385-8B1C-5411-EE5D-C14B87EE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0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9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10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1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83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51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62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9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DB2E-84AC-F28D-7ABE-7B0B04B8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A08F-EF8E-670E-D1B5-EFDCE31B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40A9-8BF5-ECCF-29C0-B62ED185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1524-FCD6-7D48-E356-A83608A3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E66E-28C1-82B7-0436-0CA20C0D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3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6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EB22-D699-48A4-8483-0E40C135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47DA5-3E3B-739B-C15A-6518B503C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D468-88BC-91CF-A485-8241F6DB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922E-7A41-12CB-CE23-89EB04A5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7B35-B122-A4E0-D373-246BAC9B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3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263F-8D3A-54AD-9545-3DFC8241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F9EB-307F-B897-63BC-E2205EB47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C4F1-AB04-99D0-138C-2CBFCE9D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7D3E4-1DEA-62C2-1291-0D73BB03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D00E7-536C-5A01-953E-7EEEFA38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17323-9550-1771-8683-FEC012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469B-4448-C645-39B4-960F8189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F4BC-1A04-D71B-B0E8-ACA1B06C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A6FFC-DA2F-A316-3FF4-BC9496F5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1549C-743C-43C6-8CF4-9590BE4F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327CF-6F40-8CC5-F13F-D94F15CEA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7C4FE-4EB6-2E93-7BE1-D84792FA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FE076-D530-57F5-82E2-EE01AEE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DA24B-D231-000D-7A35-5287198B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4700-115F-055D-4B71-53B8B721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33ED9-DEF6-941E-88E5-215DC46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F7D1B-91E7-59EE-571E-FD3691B4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3BEF-8F03-5771-FB3B-A396172D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B72CE-618F-342B-ADBB-11E1852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C5DF2-F57A-B802-4FA1-DA18A74F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F11E-A2B7-D72D-7941-5A77DCC2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79A7-DC42-5922-1900-95914625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EA8C-7829-172D-89C7-D658FFB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E5C59-7CF5-D2D1-D59E-C36E2B43A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FCAF5-E3AF-67CE-A89A-138D5D3B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7CF1-6C17-F7E2-DA9A-2CCE5C34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07A24-DE10-5B24-C8B4-DDBDCF34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3144-585C-EB36-2543-46621F37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22D07-BE2E-A15D-41A6-FA0BE244C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3233F-90AB-5660-6DF9-1C0452643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F1CB5-AAD1-D174-D524-5C74320D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7052-00AC-6D2C-5794-6BACD2C0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E2C29-2F06-86C8-D9E7-332003C5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3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422DC-0D5F-213E-1417-5EEA7AF3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16F1-E3FB-E2C9-F41C-0C597FDE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08AF-D4A1-2648-D479-6CADD9883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F4C4-FB61-4CBB-A519-DE334E0E282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596A-E8C8-9836-5F1A-AF7B0A85A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E4F8-6A3C-CAF5-132C-6FF7B070C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D686-646B-4FEC-86BD-4DEB5885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19DAA-F396-47C1-AEA4-361B1EF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D2E7EE-BA3E-416B-9C5A-CF79192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9C322-D0BA-4FD1-AF47-41E47825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2000" dirty="0"/>
              <a:t>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2000" dirty="0"/>
              <a:t>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94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исключений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occurred’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 = 1</a:t>
            </a: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40358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события исключения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6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Освобождение памяти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 = [1,2,3,4,5]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6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 l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освобождение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14405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встроенных исключений мало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Exception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__str__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something went wrong"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endParaRPr lang="en-US" sz="24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Готов ко всему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произошёл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или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присваивание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 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переменной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выполняетя всегда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3748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Исключения на практике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639503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Когда встроенных исключений мало</vt:lpstr>
      <vt:lpstr>Готов ко всему</vt:lpstr>
      <vt:lpstr>Исключения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2022-09-17T08:55:10Z</dcterms:created>
  <dcterms:modified xsi:type="dcterms:W3CDTF">2022-09-17T08:55:30Z</dcterms:modified>
</cp:coreProperties>
</file>