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639" r:id="rId9"/>
    <p:sldId id="263" r:id="rId10"/>
    <p:sldId id="354" r:id="rId11"/>
    <p:sldId id="264" r:id="rId12"/>
    <p:sldId id="265" r:id="rId13"/>
    <p:sldId id="653" r:id="rId14"/>
    <p:sldId id="654" r:id="rId15"/>
    <p:sldId id="266" r:id="rId16"/>
    <p:sldId id="267" r:id="rId17"/>
    <p:sldId id="268" r:id="rId18"/>
    <p:sldId id="269" r:id="rId19"/>
    <p:sldId id="270" r:id="rId20"/>
    <p:sldId id="424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624" r:id="rId38"/>
    <p:sldId id="625" r:id="rId39"/>
    <p:sldId id="626" r:id="rId40"/>
    <p:sldId id="627" r:id="rId41"/>
    <p:sldId id="628" r:id="rId42"/>
    <p:sldId id="629" r:id="rId43"/>
    <p:sldId id="630" r:id="rId44"/>
    <p:sldId id="63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3FCA8-E954-4DD1-A1F4-6EF452CEA316}" type="doc">
      <dgm:prSet loTypeId="urn:microsoft.com/office/officeart/2018/2/layout/IconLabel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58BB35-6F3B-4994-9C8F-07985FED64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9</a:t>
          </a:r>
          <a:r>
            <a:rPr lang="ru-RU" dirty="0">
              <a:latin typeface="Jura" pitchFamily="2" charset="0"/>
              <a:ea typeface="Jura" pitchFamily="2" charset="0"/>
            </a:rPr>
            <a:t> лет </a:t>
          </a:r>
          <a:r>
            <a:rPr lang="en-US" dirty="0">
              <a:latin typeface="Jura" pitchFamily="2" charset="0"/>
              <a:ea typeface="Jura" pitchFamily="2" charset="0"/>
            </a:rPr>
            <a:t>production </a:t>
          </a:r>
          <a:r>
            <a:rPr lang="ru-RU" dirty="0">
              <a:latin typeface="Jura" pitchFamily="2" charset="0"/>
              <a:ea typeface="Jura" pitchFamily="2" charset="0"/>
            </a:rPr>
            <a:t>опыта (</a:t>
          </a:r>
          <a:r>
            <a:rPr lang="en-US" dirty="0">
              <a:latin typeface="Jura" pitchFamily="2" charset="0"/>
              <a:ea typeface="Jura" pitchFamily="2" charset="0"/>
            </a:rPr>
            <a:t>EPAM Systems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7178D17-DAEA-43C1-A611-41C5043EF483}" type="parTrans" cxnId="{5880DAB6-9125-4835-94BD-C6506C9C0C76}">
      <dgm:prSet/>
      <dgm:spPr/>
      <dgm:t>
        <a:bodyPr/>
        <a:lstStyle/>
        <a:p>
          <a:endParaRPr lang="en-US"/>
        </a:p>
      </dgm:t>
    </dgm:pt>
    <dgm:pt modelId="{8A8FFB76-6DED-41EE-98ED-5274836EBD75}" type="sibTrans" cxnId="{5880DAB6-9125-4835-94BD-C6506C9C0C76}">
      <dgm:prSet/>
      <dgm:spPr/>
      <dgm:t>
        <a:bodyPr/>
        <a:lstStyle/>
        <a:p>
          <a:endParaRPr lang="en-US"/>
        </a:p>
      </dgm:t>
    </dgm:pt>
    <dgm:pt modelId="{32E57DF1-A039-40B1-89A4-BCA33818FE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Full stack developer, team lead</a:t>
          </a:r>
          <a:r>
            <a:rPr lang="ru-RU" dirty="0">
              <a:latin typeface="Jura" pitchFamily="2" charset="0"/>
              <a:ea typeface="Jura" pitchFamily="2" charset="0"/>
            </a:rPr>
            <a:t>, </a:t>
          </a:r>
          <a:r>
            <a:rPr lang="en-US" dirty="0">
              <a:latin typeface="Jura" pitchFamily="2" charset="0"/>
              <a:ea typeface="Jura" pitchFamily="2" charset="0"/>
            </a:rPr>
            <a:t>architect</a:t>
          </a:r>
          <a:r>
            <a:rPr lang="ru-RU" dirty="0">
              <a:latin typeface="Jura" pitchFamily="2" charset="0"/>
              <a:ea typeface="Jura" pitchFamily="2" charset="0"/>
            </a:rPr>
            <a:t> 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75E5F8-9397-4AE8-A8B2-17C2BFF0C142}" type="parTrans" cxnId="{8970ECD6-476E-497D-A6B8-557CF0CAEFB4}">
      <dgm:prSet/>
      <dgm:spPr/>
      <dgm:t>
        <a:bodyPr/>
        <a:lstStyle/>
        <a:p>
          <a:endParaRPr lang="en-US"/>
        </a:p>
      </dgm:t>
    </dgm:pt>
    <dgm:pt modelId="{C11A7332-905E-4C71-8B38-27D0D5ADD414}" type="sibTrans" cxnId="{8970ECD6-476E-497D-A6B8-557CF0CAEFB4}">
      <dgm:prSet/>
      <dgm:spPr/>
      <dgm:t>
        <a:bodyPr/>
        <a:lstStyle/>
        <a:p>
          <a:endParaRPr lang="en-US"/>
        </a:p>
      </dgm:t>
    </dgm:pt>
    <dgm:pt modelId="{CEE6EA0C-59D0-4483-B97E-72449606C9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Digital asset management, image recognition</a:t>
          </a:r>
        </a:p>
      </dgm:t>
    </dgm:pt>
    <dgm:pt modelId="{3E678E26-00D3-4C67-ABE6-EBBEFCF2F2FD}" type="parTrans" cxnId="{3EE4786B-177B-47DA-9663-8C94EB2E0771}">
      <dgm:prSet/>
      <dgm:spPr/>
      <dgm:t>
        <a:bodyPr/>
        <a:lstStyle/>
        <a:p>
          <a:endParaRPr lang="en-US"/>
        </a:p>
      </dgm:t>
    </dgm:pt>
    <dgm:pt modelId="{226CCF9D-3692-468B-A92C-6F7565253D8E}" type="sibTrans" cxnId="{3EE4786B-177B-47DA-9663-8C94EB2E0771}">
      <dgm:prSet/>
      <dgm:spPr/>
      <dgm:t>
        <a:bodyPr/>
        <a:lstStyle/>
        <a:p>
          <a:endParaRPr lang="en-US"/>
        </a:p>
      </dgm:t>
    </dgm:pt>
    <dgm:pt modelId="{84B6C1AC-453C-489F-A337-613415E5B913}" type="pres">
      <dgm:prSet presAssocID="{8953FCA8-E954-4DD1-A1F4-6EF452CEA316}" presName="root" presStyleCnt="0">
        <dgm:presLayoutVars>
          <dgm:dir/>
          <dgm:resizeHandles val="exact"/>
        </dgm:presLayoutVars>
      </dgm:prSet>
      <dgm:spPr/>
    </dgm:pt>
    <dgm:pt modelId="{35B656F7-FD96-4120-A787-7826119577AA}" type="pres">
      <dgm:prSet presAssocID="{4A58BB35-6F3B-4994-9C8F-07985FED64FC}" presName="compNode" presStyleCnt="0"/>
      <dgm:spPr/>
    </dgm:pt>
    <dgm:pt modelId="{61DE1BB7-2F28-430D-B46C-1E975107F9FC}" type="pres">
      <dgm:prSet presAssocID="{4A58BB35-6F3B-4994-9C8F-07985FED64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3B6EE431-3EE1-4B3F-B240-E071987E2E50}" type="pres">
      <dgm:prSet presAssocID="{4A58BB35-6F3B-4994-9C8F-07985FED64FC}" presName="spaceRect" presStyleCnt="0"/>
      <dgm:spPr/>
    </dgm:pt>
    <dgm:pt modelId="{ABF895C0-565F-444B-926B-8B179CB46376}" type="pres">
      <dgm:prSet presAssocID="{4A58BB35-6F3B-4994-9C8F-07985FED64FC}" presName="textRect" presStyleLbl="revTx" presStyleIdx="0" presStyleCnt="3">
        <dgm:presLayoutVars>
          <dgm:chMax val="1"/>
          <dgm:chPref val="1"/>
        </dgm:presLayoutVars>
      </dgm:prSet>
      <dgm:spPr/>
    </dgm:pt>
    <dgm:pt modelId="{BFDBBB94-E989-486D-88DC-943038BE852E}" type="pres">
      <dgm:prSet presAssocID="{8A8FFB76-6DED-41EE-98ED-5274836EBD75}" presName="sibTrans" presStyleCnt="0"/>
      <dgm:spPr/>
    </dgm:pt>
    <dgm:pt modelId="{48314458-476C-474A-80A7-F9EAC3C326B3}" type="pres">
      <dgm:prSet presAssocID="{32E57DF1-A039-40B1-89A4-BCA33818FE52}" presName="compNode" presStyleCnt="0"/>
      <dgm:spPr/>
    </dgm:pt>
    <dgm:pt modelId="{0E35FD7E-04C6-424B-B629-A678DB5169DB}" type="pres">
      <dgm:prSet presAssocID="{32E57DF1-A039-40B1-89A4-BCA33818FE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ing Glove"/>
        </a:ext>
      </dgm:extLst>
    </dgm:pt>
    <dgm:pt modelId="{4A8EB399-2252-47BA-9C71-C49C229323C4}" type="pres">
      <dgm:prSet presAssocID="{32E57DF1-A039-40B1-89A4-BCA33818FE52}" presName="spaceRect" presStyleCnt="0"/>
      <dgm:spPr/>
    </dgm:pt>
    <dgm:pt modelId="{27FA6981-2BDE-40EE-BC05-7E010FA10A8C}" type="pres">
      <dgm:prSet presAssocID="{32E57DF1-A039-40B1-89A4-BCA33818FE52}" presName="textRect" presStyleLbl="revTx" presStyleIdx="1" presStyleCnt="3">
        <dgm:presLayoutVars>
          <dgm:chMax val="1"/>
          <dgm:chPref val="1"/>
        </dgm:presLayoutVars>
      </dgm:prSet>
      <dgm:spPr/>
    </dgm:pt>
    <dgm:pt modelId="{A82ABCA5-4215-4C91-87DB-719927FF1861}" type="pres">
      <dgm:prSet presAssocID="{C11A7332-905E-4C71-8B38-27D0D5ADD414}" presName="sibTrans" presStyleCnt="0"/>
      <dgm:spPr/>
    </dgm:pt>
    <dgm:pt modelId="{DD6B5F77-D323-42A5-AA17-72C87446D783}" type="pres">
      <dgm:prSet presAssocID="{CEE6EA0C-59D0-4483-B97E-72449606C9D8}" presName="compNode" presStyleCnt="0"/>
      <dgm:spPr/>
    </dgm:pt>
    <dgm:pt modelId="{A9122228-7BA1-4BBB-9CF7-E5B6239B6D63}" type="pres">
      <dgm:prSet presAssocID="{CEE6EA0C-59D0-4483-B97E-72449606C9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B66715EB-6B66-426A-8F46-479E560308FC}" type="pres">
      <dgm:prSet presAssocID="{CEE6EA0C-59D0-4483-B97E-72449606C9D8}" presName="spaceRect" presStyleCnt="0"/>
      <dgm:spPr/>
    </dgm:pt>
    <dgm:pt modelId="{20E667E4-0C72-4AE8-9657-41AC1D8A0637}" type="pres">
      <dgm:prSet presAssocID="{CEE6EA0C-59D0-4483-B97E-72449606C9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8B841B-F0C4-41C9-AAF4-47E3EDA90325}" type="presOf" srcId="{32E57DF1-A039-40B1-89A4-BCA33818FE52}" destId="{27FA6981-2BDE-40EE-BC05-7E010FA10A8C}" srcOrd="0" destOrd="0" presId="urn:microsoft.com/office/officeart/2018/2/layout/IconLabelList"/>
    <dgm:cxn modelId="{3EE4786B-177B-47DA-9663-8C94EB2E0771}" srcId="{8953FCA8-E954-4DD1-A1F4-6EF452CEA316}" destId="{CEE6EA0C-59D0-4483-B97E-72449606C9D8}" srcOrd="2" destOrd="0" parTransId="{3E678E26-00D3-4C67-ABE6-EBBEFCF2F2FD}" sibTransId="{226CCF9D-3692-468B-A92C-6F7565253D8E}"/>
    <dgm:cxn modelId="{E6DEE54B-9C45-4F1A-9C89-5515A9521282}" type="presOf" srcId="{4A58BB35-6F3B-4994-9C8F-07985FED64FC}" destId="{ABF895C0-565F-444B-926B-8B179CB46376}" srcOrd="0" destOrd="0" presId="urn:microsoft.com/office/officeart/2018/2/layout/IconLabelList"/>
    <dgm:cxn modelId="{08CCAEAE-E3AF-416E-8620-A9EDD84944E9}" type="presOf" srcId="{8953FCA8-E954-4DD1-A1F4-6EF452CEA316}" destId="{84B6C1AC-453C-489F-A337-613415E5B913}" srcOrd="0" destOrd="0" presId="urn:microsoft.com/office/officeart/2018/2/layout/IconLabelList"/>
    <dgm:cxn modelId="{5880DAB6-9125-4835-94BD-C6506C9C0C76}" srcId="{8953FCA8-E954-4DD1-A1F4-6EF452CEA316}" destId="{4A58BB35-6F3B-4994-9C8F-07985FED64FC}" srcOrd="0" destOrd="0" parTransId="{C7178D17-DAEA-43C1-A611-41C5043EF483}" sibTransId="{8A8FFB76-6DED-41EE-98ED-5274836EBD75}"/>
    <dgm:cxn modelId="{6C215DD2-F612-4983-8D50-3B8C6335A2B7}" type="presOf" srcId="{CEE6EA0C-59D0-4483-B97E-72449606C9D8}" destId="{20E667E4-0C72-4AE8-9657-41AC1D8A0637}" srcOrd="0" destOrd="0" presId="urn:microsoft.com/office/officeart/2018/2/layout/IconLabelList"/>
    <dgm:cxn modelId="{8970ECD6-476E-497D-A6B8-557CF0CAEFB4}" srcId="{8953FCA8-E954-4DD1-A1F4-6EF452CEA316}" destId="{32E57DF1-A039-40B1-89A4-BCA33818FE52}" srcOrd="1" destOrd="0" parTransId="{AE75E5F8-9397-4AE8-A8B2-17C2BFF0C142}" sibTransId="{C11A7332-905E-4C71-8B38-27D0D5ADD414}"/>
    <dgm:cxn modelId="{701487CD-40D9-414E-A518-2DD881FB57D6}" type="presParOf" srcId="{84B6C1AC-453C-489F-A337-613415E5B913}" destId="{35B656F7-FD96-4120-A787-7826119577AA}" srcOrd="0" destOrd="0" presId="urn:microsoft.com/office/officeart/2018/2/layout/IconLabelList"/>
    <dgm:cxn modelId="{CCB4E6D5-150B-4CCD-A38D-F5190C8BA391}" type="presParOf" srcId="{35B656F7-FD96-4120-A787-7826119577AA}" destId="{61DE1BB7-2F28-430D-B46C-1E975107F9FC}" srcOrd="0" destOrd="0" presId="urn:microsoft.com/office/officeart/2018/2/layout/IconLabelList"/>
    <dgm:cxn modelId="{15AC960C-DCAA-4C37-9D55-18D2A7AAF8C7}" type="presParOf" srcId="{35B656F7-FD96-4120-A787-7826119577AA}" destId="{3B6EE431-3EE1-4B3F-B240-E071987E2E50}" srcOrd="1" destOrd="0" presId="urn:microsoft.com/office/officeart/2018/2/layout/IconLabelList"/>
    <dgm:cxn modelId="{D4E5FCE1-EE37-4C92-90CA-6B1C49A8DF6A}" type="presParOf" srcId="{35B656F7-FD96-4120-A787-7826119577AA}" destId="{ABF895C0-565F-444B-926B-8B179CB46376}" srcOrd="2" destOrd="0" presId="urn:microsoft.com/office/officeart/2018/2/layout/IconLabelList"/>
    <dgm:cxn modelId="{C3610502-0EEE-4F8E-A2F2-275E768230EC}" type="presParOf" srcId="{84B6C1AC-453C-489F-A337-613415E5B913}" destId="{BFDBBB94-E989-486D-88DC-943038BE852E}" srcOrd="1" destOrd="0" presId="urn:microsoft.com/office/officeart/2018/2/layout/IconLabelList"/>
    <dgm:cxn modelId="{00E2701E-013A-401D-880F-C93B729711B5}" type="presParOf" srcId="{84B6C1AC-453C-489F-A337-613415E5B913}" destId="{48314458-476C-474A-80A7-F9EAC3C326B3}" srcOrd="2" destOrd="0" presId="urn:microsoft.com/office/officeart/2018/2/layout/IconLabelList"/>
    <dgm:cxn modelId="{B72CBBD6-0234-43AD-AC6D-92295E110F3A}" type="presParOf" srcId="{48314458-476C-474A-80A7-F9EAC3C326B3}" destId="{0E35FD7E-04C6-424B-B629-A678DB5169DB}" srcOrd="0" destOrd="0" presId="urn:microsoft.com/office/officeart/2018/2/layout/IconLabelList"/>
    <dgm:cxn modelId="{970C6B08-D314-407D-B225-E40193958C9D}" type="presParOf" srcId="{48314458-476C-474A-80A7-F9EAC3C326B3}" destId="{4A8EB399-2252-47BA-9C71-C49C229323C4}" srcOrd="1" destOrd="0" presId="urn:microsoft.com/office/officeart/2018/2/layout/IconLabelList"/>
    <dgm:cxn modelId="{1F6D0541-F10C-42C8-82A8-959EB5DD7964}" type="presParOf" srcId="{48314458-476C-474A-80A7-F9EAC3C326B3}" destId="{27FA6981-2BDE-40EE-BC05-7E010FA10A8C}" srcOrd="2" destOrd="0" presId="urn:microsoft.com/office/officeart/2018/2/layout/IconLabelList"/>
    <dgm:cxn modelId="{C8133AB7-2570-47C0-B491-6AB0F87E43A6}" type="presParOf" srcId="{84B6C1AC-453C-489F-A337-613415E5B913}" destId="{A82ABCA5-4215-4C91-87DB-719927FF1861}" srcOrd="3" destOrd="0" presId="urn:microsoft.com/office/officeart/2018/2/layout/IconLabelList"/>
    <dgm:cxn modelId="{C114A3D5-21AB-4A82-821C-01ED1A8F73F5}" type="presParOf" srcId="{84B6C1AC-453C-489F-A337-613415E5B913}" destId="{DD6B5F77-D323-42A5-AA17-72C87446D783}" srcOrd="4" destOrd="0" presId="urn:microsoft.com/office/officeart/2018/2/layout/IconLabelList"/>
    <dgm:cxn modelId="{B350FEB7-4A85-450A-A124-72FCDD6A0ADE}" type="presParOf" srcId="{DD6B5F77-D323-42A5-AA17-72C87446D783}" destId="{A9122228-7BA1-4BBB-9CF7-E5B6239B6D63}" srcOrd="0" destOrd="0" presId="urn:microsoft.com/office/officeart/2018/2/layout/IconLabelList"/>
    <dgm:cxn modelId="{51F3D506-6A7B-44AF-B63B-F011C7B964A9}" type="presParOf" srcId="{DD6B5F77-D323-42A5-AA17-72C87446D783}" destId="{B66715EB-6B66-426A-8F46-479E560308FC}" srcOrd="1" destOrd="0" presId="urn:microsoft.com/office/officeart/2018/2/layout/IconLabelList"/>
    <dgm:cxn modelId="{5CF6ABC9-918A-46B7-B03C-C42C9FA97A52}" type="presParOf" srcId="{DD6B5F77-D323-42A5-AA17-72C87446D783}" destId="{20E667E4-0C72-4AE8-9657-41AC1D8A06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0829D1-DC3E-43EB-8984-C4DFDA898CF1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51C3E21-0D48-4F46-94BC-A37E1089644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_42smile, </a:t>
          </a:r>
          <a:r>
            <a:rPr lang="en-US" strike="sngStrike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4690825B-FB18-4DE7-BD61-8DDF9C8A49A6}" type="parTrans" cxnId="{04AD7BE6-F270-4412-8AFF-EA3E66AF81B2}">
      <dgm:prSet/>
      <dgm:spPr/>
      <dgm:t>
        <a:bodyPr/>
        <a:lstStyle/>
        <a:p>
          <a:endParaRPr lang="en-US"/>
        </a:p>
      </dgm:t>
    </dgm:pt>
    <dgm:pt modelId="{2EF0B6FF-C642-40C8-AF06-D80F8D2068E9}" type="sibTrans" cxnId="{04AD7BE6-F270-4412-8AFF-EA3E66AF81B2}">
      <dgm:prSet/>
      <dgm:spPr/>
      <dgm:t>
        <a:bodyPr/>
        <a:lstStyle/>
        <a:p>
          <a:endParaRPr lang="en-US"/>
        </a:p>
      </dgm:t>
    </dgm:pt>
    <dgm:pt modelId="{91F352CD-6644-4CD0-BCFF-0C0843F5656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Регистр симлов имеет значение: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≠ test</a:t>
          </a:r>
        </a:p>
      </dgm:t>
    </dgm:pt>
    <dgm:pt modelId="{706644C3-9646-4662-AA09-B84D0F809561}" type="parTrans" cxnId="{5BC6F275-B88F-4441-A5CE-CC5EE32631AE}">
      <dgm:prSet/>
      <dgm:spPr/>
      <dgm:t>
        <a:bodyPr/>
        <a:lstStyle/>
        <a:p>
          <a:endParaRPr lang="en-US"/>
        </a:p>
      </dgm:t>
    </dgm:pt>
    <dgm:pt modelId="{0BA79AC4-0B20-451F-9B5B-D72F51FD58E8}" type="sibTrans" cxnId="{5BC6F275-B88F-4441-A5CE-CC5EE32631AE}">
      <dgm:prSet/>
      <dgm:spPr/>
      <dgm:t>
        <a:bodyPr/>
        <a:lstStyle/>
        <a:p>
          <a:endParaRPr lang="en-US"/>
        </a:p>
      </dgm:t>
    </dgm:pt>
    <dgm:pt modelId="{87A9B7C3-C35A-4583-A3A9-FB241F58E2A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Зарезервированные слова: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gm:t>
    </dgm:pt>
    <dgm:pt modelId="{286F4745-4BDF-4AB2-A8FC-A290A13DFDFD}" type="parTrans" cxnId="{2CD16359-94C3-4891-B669-D0C7CEF83BED}">
      <dgm:prSet/>
      <dgm:spPr/>
      <dgm:t>
        <a:bodyPr/>
        <a:lstStyle/>
        <a:p>
          <a:endParaRPr lang="en-US"/>
        </a:p>
      </dgm:t>
    </dgm:pt>
    <dgm:pt modelId="{A4B2A758-1C43-4A51-B910-C14B018022DB}" type="sibTrans" cxnId="{2CD16359-94C3-4891-B669-D0C7CEF83BED}">
      <dgm:prSet/>
      <dgm:spPr/>
      <dgm:t>
        <a:bodyPr/>
        <a:lstStyle/>
        <a:p>
          <a:endParaRPr lang="en-US"/>
        </a:p>
      </dgm:t>
    </dgm:pt>
    <dgm:pt modelId="{704DE512-D7B2-4D06-81D3-7BD775D58B32}" type="pres">
      <dgm:prSet presAssocID="{5D0829D1-DC3E-43EB-8984-C4DFDA898CF1}" presName="vert0" presStyleCnt="0">
        <dgm:presLayoutVars>
          <dgm:dir/>
          <dgm:animOne val="branch"/>
          <dgm:animLvl val="lvl"/>
        </dgm:presLayoutVars>
      </dgm:prSet>
      <dgm:spPr/>
    </dgm:pt>
    <dgm:pt modelId="{09795E2E-B6AD-43B7-973D-4339B3FB6213}" type="pres">
      <dgm:prSet presAssocID="{751C3E21-0D48-4F46-94BC-A37E10896447}" presName="thickLine" presStyleLbl="alignNode1" presStyleIdx="0" presStyleCnt="3"/>
      <dgm:spPr/>
    </dgm:pt>
    <dgm:pt modelId="{E9371582-03CB-44E0-8A92-4E4DE71A8B2B}" type="pres">
      <dgm:prSet presAssocID="{751C3E21-0D48-4F46-94BC-A37E10896447}" presName="horz1" presStyleCnt="0"/>
      <dgm:spPr/>
    </dgm:pt>
    <dgm:pt modelId="{F6183CA3-BFF6-480E-895D-C8E4F40E5123}" type="pres">
      <dgm:prSet presAssocID="{751C3E21-0D48-4F46-94BC-A37E10896447}" presName="tx1" presStyleLbl="revTx" presStyleIdx="0" presStyleCnt="3"/>
      <dgm:spPr/>
    </dgm:pt>
    <dgm:pt modelId="{C8985C21-B85B-423F-95D2-94008644E654}" type="pres">
      <dgm:prSet presAssocID="{751C3E21-0D48-4F46-94BC-A37E10896447}" presName="vert1" presStyleCnt="0"/>
      <dgm:spPr/>
    </dgm:pt>
    <dgm:pt modelId="{40BD788C-C48A-4B81-AF42-0683B06B180F}" type="pres">
      <dgm:prSet presAssocID="{91F352CD-6644-4CD0-BCFF-0C0843F5656C}" presName="thickLine" presStyleLbl="alignNode1" presStyleIdx="1" presStyleCnt="3"/>
      <dgm:spPr/>
    </dgm:pt>
    <dgm:pt modelId="{7976AAE7-F59E-469F-9B29-C4E3961522F1}" type="pres">
      <dgm:prSet presAssocID="{91F352CD-6644-4CD0-BCFF-0C0843F5656C}" presName="horz1" presStyleCnt="0"/>
      <dgm:spPr/>
    </dgm:pt>
    <dgm:pt modelId="{C2E6FFD5-6EF1-467F-9A50-D082AC3AA087}" type="pres">
      <dgm:prSet presAssocID="{91F352CD-6644-4CD0-BCFF-0C0843F5656C}" presName="tx1" presStyleLbl="revTx" presStyleIdx="1" presStyleCnt="3"/>
      <dgm:spPr/>
    </dgm:pt>
    <dgm:pt modelId="{EBB760A5-1790-4561-91C4-0C2A2277CF4C}" type="pres">
      <dgm:prSet presAssocID="{91F352CD-6644-4CD0-BCFF-0C0843F5656C}" presName="vert1" presStyleCnt="0"/>
      <dgm:spPr/>
    </dgm:pt>
    <dgm:pt modelId="{D793BB21-05EB-4419-AA31-D3CF729FC88E}" type="pres">
      <dgm:prSet presAssocID="{87A9B7C3-C35A-4583-A3A9-FB241F58E2A5}" presName="thickLine" presStyleLbl="alignNode1" presStyleIdx="2" presStyleCnt="3"/>
      <dgm:spPr/>
    </dgm:pt>
    <dgm:pt modelId="{521202AB-591D-4147-A72C-2CB6FC2F0B15}" type="pres">
      <dgm:prSet presAssocID="{87A9B7C3-C35A-4583-A3A9-FB241F58E2A5}" presName="horz1" presStyleCnt="0"/>
      <dgm:spPr/>
    </dgm:pt>
    <dgm:pt modelId="{C3964998-6CA9-42E7-9A4A-6DA6608F34DC}" type="pres">
      <dgm:prSet presAssocID="{87A9B7C3-C35A-4583-A3A9-FB241F58E2A5}" presName="tx1" presStyleLbl="revTx" presStyleIdx="2" presStyleCnt="3"/>
      <dgm:spPr/>
    </dgm:pt>
    <dgm:pt modelId="{6DDF89FF-FB78-4153-8E2D-F1170D5E5818}" type="pres">
      <dgm:prSet presAssocID="{87A9B7C3-C35A-4583-A3A9-FB241F58E2A5}" presName="vert1" presStyleCnt="0"/>
      <dgm:spPr/>
    </dgm:pt>
  </dgm:ptLst>
  <dgm:cxnLst>
    <dgm:cxn modelId="{F1697A4A-AD3C-491E-BD67-094E92857738}" type="presOf" srcId="{87A9B7C3-C35A-4583-A3A9-FB241F58E2A5}" destId="{C3964998-6CA9-42E7-9A4A-6DA6608F34DC}" srcOrd="0" destOrd="0" presId="urn:microsoft.com/office/officeart/2008/layout/LinedList"/>
    <dgm:cxn modelId="{9C3EFD70-7DD7-4340-90F5-FA6C83D54E95}" type="presOf" srcId="{751C3E21-0D48-4F46-94BC-A37E10896447}" destId="{F6183CA3-BFF6-480E-895D-C8E4F40E5123}" srcOrd="0" destOrd="0" presId="urn:microsoft.com/office/officeart/2008/layout/LinedList"/>
    <dgm:cxn modelId="{5BC6F275-B88F-4441-A5CE-CC5EE32631AE}" srcId="{5D0829D1-DC3E-43EB-8984-C4DFDA898CF1}" destId="{91F352CD-6644-4CD0-BCFF-0C0843F5656C}" srcOrd="1" destOrd="0" parTransId="{706644C3-9646-4662-AA09-B84D0F809561}" sibTransId="{0BA79AC4-0B20-451F-9B5B-D72F51FD58E8}"/>
    <dgm:cxn modelId="{2CD16359-94C3-4891-B669-D0C7CEF83BED}" srcId="{5D0829D1-DC3E-43EB-8984-C4DFDA898CF1}" destId="{87A9B7C3-C35A-4583-A3A9-FB241F58E2A5}" srcOrd="2" destOrd="0" parTransId="{286F4745-4BDF-4AB2-A8FC-A290A13DFDFD}" sibTransId="{A4B2A758-1C43-4A51-B910-C14B018022DB}"/>
    <dgm:cxn modelId="{D1ADFAC0-2C9A-4066-B856-A760D683250F}" type="presOf" srcId="{91F352CD-6644-4CD0-BCFF-0C0843F5656C}" destId="{C2E6FFD5-6EF1-467F-9A50-D082AC3AA087}" srcOrd="0" destOrd="0" presId="urn:microsoft.com/office/officeart/2008/layout/LinedList"/>
    <dgm:cxn modelId="{04AD7BE6-F270-4412-8AFF-EA3E66AF81B2}" srcId="{5D0829D1-DC3E-43EB-8984-C4DFDA898CF1}" destId="{751C3E21-0D48-4F46-94BC-A37E10896447}" srcOrd="0" destOrd="0" parTransId="{4690825B-FB18-4DE7-BD61-8DDF9C8A49A6}" sibTransId="{2EF0B6FF-C642-40C8-AF06-D80F8D2068E9}"/>
    <dgm:cxn modelId="{090F19FC-85EE-454B-A737-36D28600ABC1}" type="presOf" srcId="{5D0829D1-DC3E-43EB-8984-C4DFDA898CF1}" destId="{704DE512-D7B2-4D06-81D3-7BD775D58B32}" srcOrd="0" destOrd="0" presId="urn:microsoft.com/office/officeart/2008/layout/LinedList"/>
    <dgm:cxn modelId="{2075C6CD-1E3A-4439-93D0-079F87E508DF}" type="presParOf" srcId="{704DE512-D7B2-4D06-81D3-7BD775D58B32}" destId="{09795E2E-B6AD-43B7-973D-4339B3FB6213}" srcOrd="0" destOrd="0" presId="urn:microsoft.com/office/officeart/2008/layout/LinedList"/>
    <dgm:cxn modelId="{EE2BB0BD-66CD-47A6-96D6-6ACFBE2936A0}" type="presParOf" srcId="{704DE512-D7B2-4D06-81D3-7BD775D58B32}" destId="{E9371582-03CB-44E0-8A92-4E4DE71A8B2B}" srcOrd="1" destOrd="0" presId="urn:microsoft.com/office/officeart/2008/layout/LinedList"/>
    <dgm:cxn modelId="{71CE6454-DF17-4C0D-BC9F-C86535651CE1}" type="presParOf" srcId="{E9371582-03CB-44E0-8A92-4E4DE71A8B2B}" destId="{F6183CA3-BFF6-480E-895D-C8E4F40E5123}" srcOrd="0" destOrd="0" presId="urn:microsoft.com/office/officeart/2008/layout/LinedList"/>
    <dgm:cxn modelId="{C252135C-764F-495E-A20D-A1A2A7E2700A}" type="presParOf" srcId="{E9371582-03CB-44E0-8A92-4E4DE71A8B2B}" destId="{C8985C21-B85B-423F-95D2-94008644E654}" srcOrd="1" destOrd="0" presId="urn:microsoft.com/office/officeart/2008/layout/LinedList"/>
    <dgm:cxn modelId="{98239B9B-4303-44CD-B284-8D32D2A2F1E1}" type="presParOf" srcId="{704DE512-D7B2-4D06-81D3-7BD775D58B32}" destId="{40BD788C-C48A-4B81-AF42-0683B06B180F}" srcOrd="2" destOrd="0" presId="urn:microsoft.com/office/officeart/2008/layout/LinedList"/>
    <dgm:cxn modelId="{5B46E23F-F42B-4505-975A-7AE9CEC04098}" type="presParOf" srcId="{704DE512-D7B2-4D06-81D3-7BD775D58B32}" destId="{7976AAE7-F59E-469F-9B29-C4E3961522F1}" srcOrd="3" destOrd="0" presId="urn:microsoft.com/office/officeart/2008/layout/LinedList"/>
    <dgm:cxn modelId="{582F4BBF-7872-4FFA-A0A3-4753262A41C9}" type="presParOf" srcId="{7976AAE7-F59E-469F-9B29-C4E3961522F1}" destId="{C2E6FFD5-6EF1-467F-9A50-D082AC3AA087}" srcOrd="0" destOrd="0" presId="urn:microsoft.com/office/officeart/2008/layout/LinedList"/>
    <dgm:cxn modelId="{EC4B47D5-801E-4621-B1C6-015218D88207}" type="presParOf" srcId="{7976AAE7-F59E-469F-9B29-C4E3961522F1}" destId="{EBB760A5-1790-4561-91C4-0C2A2277CF4C}" srcOrd="1" destOrd="0" presId="urn:microsoft.com/office/officeart/2008/layout/LinedList"/>
    <dgm:cxn modelId="{EB704204-33B2-4A9D-9F13-C6B75C1A461F}" type="presParOf" srcId="{704DE512-D7B2-4D06-81D3-7BD775D58B32}" destId="{D793BB21-05EB-4419-AA31-D3CF729FC88E}" srcOrd="4" destOrd="0" presId="urn:microsoft.com/office/officeart/2008/layout/LinedList"/>
    <dgm:cxn modelId="{12C3DCE5-483C-48CC-885E-6D4D2AF91843}" type="presParOf" srcId="{704DE512-D7B2-4D06-81D3-7BD775D58B32}" destId="{521202AB-591D-4147-A72C-2CB6FC2F0B15}" srcOrd="5" destOrd="0" presId="urn:microsoft.com/office/officeart/2008/layout/LinedList"/>
    <dgm:cxn modelId="{49FD15A0-9A5B-4175-A7C9-40E795C5D4BB}" type="presParOf" srcId="{521202AB-591D-4147-A72C-2CB6FC2F0B15}" destId="{C3964998-6CA9-42E7-9A4A-6DA6608F34DC}" srcOrd="0" destOrd="0" presId="urn:microsoft.com/office/officeart/2008/layout/LinedList"/>
    <dgm:cxn modelId="{D4273D6B-17AD-4837-AB8E-E690B4C7881B}" type="presParOf" srcId="{521202AB-591D-4147-A72C-2CB6FC2F0B15}" destId="{6DDF89FF-FB78-4153-8E2D-F1170D5E58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= “test” - </a:t>
          </a:r>
          <a:r>
            <a:rPr lang="ru-RU" dirty="0">
              <a:latin typeface="Jura" pitchFamily="2" charset="0"/>
              <a:ea typeface="Jura" pitchFamily="2" charset="0"/>
            </a:rPr>
            <a:t>стандартная форма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Jura" pitchFamily="2" charset="0"/>
              <a:ea typeface="Jura" pitchFamily="2" charset="0"/>
            </a:rPr>
            <a:t>позиционное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[x, y] = [3, 4] - </a:t>
          </a:r>
          <a:r>
            <a:rPr lang="ru-RU" dirty="0">
              <a:latin typeface="Jura" pitchFamily="2" charset="0"/>
              <a:ea typeface="Jura" pitchFamily="2" charset="0"/>
            </a:rPr>
            <a:t>списком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 custT="1"/>
      <dgm:spPr/>
      <dgm:t>
        <a:bodyPr/>
        <a:lstStyle/>
        <a:p>
          <a:r>
            <a: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a, b, c, d = "test" -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1600" dirty="0">
              <a:latin typeface="Jura" pitchFamily="2" charset="0"/>
              <a:ea typeface="Jura" pitchFamily="2" charset="0"/>
            </a:rPr>
            <a:t>последовательностью</a:t>
          </a:r>
          <a:endParaRPr lang="en-US" sz="2400" dirty="0">
            <a:latin typeface="Jura" pitchFamily="2" charset="0"/>
            <a:ea typeface="Jura" pitchFamily="2" charset="0"/>
          </a:endParaRPr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+= 1 - </a:t>
          </a:r>
          <a:r>
            <a:rPr lang="ru-RU" dirty="0">
              <a:latin typeface="Jura" pitchFamily="2" charset="0"/>
              <a:ea typeface="Jura" pitchFamily="2" charset="0"/>
            </a:rPr>
            <a:t>инкрементивное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3618EEE4-5A2B-4078-AAE8-972268A9615B}" type="pres">
      <dgm:prSet presAssocID="{61BA37AA-75C9-459F-8018-2A9946CE5672}" presName="linear" presStyleCnt="0">
        <dgm:presLayoutVars>
          <dgm:animLvl val="lvl"/>
          <dgm:resizeHandles val="exact"/>
        </dgm:presLayoutVars>
      </dgm:prSet>
      <dgm:spPr/>
    </dgm:pt>
    <dgm:pt modelId="{90A74AA5-6784-4DFC-9B1A-AA59FAD68F7C}" type="pres">
      <dgm:prSet presAssocID="{AFF94188-713D-45E9-9933-50C2FE4366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5B5D115-CBB8-42BD-A286-5FC29DE61E60}" type="pres">
      <dgm:prSet presAssocID="{3C18D0A4-4A1C-4C14-B328-EC497FFF1BD4}" presName="spacer" presStyleCnt="0"/>
      <dgm:spPr/>
    </dgm:pt>
    <dgm:pt modelId="{B87C30DC-D8A1-4CEE-BB57-22D21FECBF3B}" type="pres">
      <dgm:prSet presAssocID="{5088326C-942B-4F17-B85E-2ECD67E889B5}" presName="parentText" presStyleLbl="node1" presStyleIdx="1" presStyleCnt="5" custLinFactNeighborX="15007" custLinFactNeighborY="-10799">
        <dgm:presLayoutVars>
          <dgm:chMax val="0"/>
          <dgm:bulletEnabled val="1"/>
        </dgm:presLayoutVars>
      </dgm:prSet>
      <dgm:spPr/>
    </dgm:pt>
    <dgm:pt modelId="{929F1CA0-4338-479E-8C8E-35D1C2633F4B}" type="pres">
      <dgm:prSet presAssocID="{0461C0DF-AA54-44BE-8A7B-B04A6C1DBB61}" presName="spacer" presStyleCnt="0"/>
      <dgm:spPr/>
    </dgm:pt>
    <dgm:pt modelId="{5AAD14A2-1CAF-4479-A02E-F246C0C44929}" type="pres">
      <dgm:prSet presAssocID="{8A4308CA-7B0C-4596-9B7D-1BCA414E71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6B4922-8E3D-411D-A72D-F5524A4CDBD9}" type="pres">
      <dgm:prSet presAssocID="{01203CC7-D2F3-46C6-A87A-0D806813DBF2}" presName="spacer" presStyleCnt="0"/>
      <dgm:spPr/>
    </dgm:pt>
    <dgm:pt modelId="{632AF299-A809-426C-B040-BBF9DB630A02}" type="pres">
      <dgm:prSet presAssocID="{CE5AFC43-1162-4909-BED9-40904D6B913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31EAF9-114A-4E09-A0D6-6E81E05A938A}" type="pres">
      <dgm:prSet presAssocID="{6A2A7333-468D-4560-AFFB-FBEE547889F6}" presName="spacer" presStyleCnt="0"/>
      <dgm:spPr/>
    </dgm:pt>
    <dgm:pt modelId="{E973AD7F-F139-4243-9185-5B711ECF27FC}" type="pres">
      <dgm:prSet presAssocID="{00E89EF0-FC0F-4C1F-96BF-D1DB7D898D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C26A32-758F-4A32-A8CD-A7E8B0C6473E}" type="presOf" srcId="{AFF94188-713D-45E9-9933-50C2FE4366F7}" destId="{90A74AA5-6784-4DFC-9B1A-AA59FAD68F7C}" srcOrd="0" destOrd="0" presId="urn:microsoft.com/office/officeart/2005/8/layout/vList2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55FB9466-1991-47D5-BCF2-49B90187CFA4}" type="presOf" srcId="{CE5AFC43-1162-4909-BED9-40904D6B9134}" destId="{632AF299-A809-426C-B040-BBF9DB630A02}" srcOrd="0" destOrd="0" presId="urn:microsoft.com/office/officeart/2005/8/layout/vList2"/>
    <dgm:cxn modelId="{335E6E4D-EA47-416E-A655-62448A844475}" type="presOf" srcId="{5088326C-942B-4F17-B85E-2ECD67E889B5}" destId="{B87C30DC-D8A1-4CEE-BB57-22D21FECBF3B}" srcOrd="0" destOrd="0" presId="urn:microsoft.com/office/officeart/2005/8/layout/vList2"/>
    <dgm:cxn modelId="{C91AFE70-BF00-484A-A107-1D178E20B147}" type="presOf" srcId="{8A4308CA-7B0C-4596-9B7D-1BCA414E7129}" destId="{5AAD14A2-1CAF-4479-A02E-F246C0C44929}" srcOrd="0" destOrd="0" presId="urn:microsoft.com/office/officeart/2005/8/layout/vList2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742149E8-2747-4A7C-9BB1-AE18468ED166}" type="presOf" srcId="{61BA37AA-75C9-459F-8018-2A9946CE5672}" destId="{3618EEE4-5A2B-4078-AAE8-972268A9615B}" srcOrd="0" destOrd="0" presId="urn:microsoft.com/office/officeart/2005/8/layout/vList2"/>
    <dgm:cxn modelId="{FF74E4EF-BC00-486A-A704-3552875A29C3}" type="presOf" srcId="{00E89EF0-FC0F-4C1F-96BF-D1DB7D898D55}" destId="{E973AD7F-F139-4243-9185-5B711ECF27FC}" srcOrd="0" destOrd="0" presId="urn:microsoft.com/office/officeart/2005/8/layout/vList2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DB311B4F-149B-43A6-AF69-258E1522738B}" type="presParOf" srcId="{3618EEE4-5A2B-4078-AAE8-972268A9615B}" destId="{90A74AA5-6784-4DFC-9B1A-AA59FAD68F7C}" srcOrd="0" destOrd="0" presId="urn:microsoft.com/office/officeart/2005/8/layout/vList2"/>
    <dgm:cxn modelId="{D206A47E-F9C1-40A6-9296-FB4495B1F20C}" type="presParOf" srcId="{3618EEE4-5A2B-4078-AAE8-972268A9615B}" destId="{85B5D115-CBB8-42BD-A286-5FC29DE61E60}" srcOrd="1" destOrd="0" presId="urn:microsoft.com/office/officeart/2005/8/layout/vList2"/>
    <dgm:cxn modelId="{28FD3A91-4396-41A9-A175-7C5CC233EBC8}" type="presParOf" srcId="{3618EEE4-5A2B-4078-AAE8-972268A9615B}" destId="{B87C30DC-D8A1-4CEE-BB57-22D21FECBF3B}" srcOrd="2" destOrd="0" presId="urn:microsoft.com/office/officeart/2005/8/layout/vList2"/>
    <dgm:cxn modelId="{1802558E-B884-4663-A503-0581BEAA194E}" type="presParOf" srcId="{3618EEE4-5A2B-4078-AAE8-972268A9615B}" destId="{929F1CA0-4338-479E-8C8E-35D1C2633F4B}" srcOrd="3" destOrd="0" presId="urn:microsoft.com/office/officeart/2005/8/layout/vList2"/>
    <dgm:cxn modelId="{989137A9-F13E-43A5-814A-AE38AC4052E3}" type="presParOf" srcId="{3618EEE4-5A2B-4078-AAE8-972268A9615B}" destId="{5AAD14A2-1CAF-4479-A02E-F246C0C44929}" srcOrd="4" destOrd="0" presId="urn:microsoft.com/office/officeart/2005/8/layout/vList2"/>
    <dgm:cxn modelId="{40299FE1-48A4-44A0-8B0B-6C59B96DA978}" type="presParOf" srcId="{3618EEE4-5A2B-4078-AAE8-972268A9615B}" destId="{446B4922-8E3D-411D-A72D-F5524A4CDBD9}" srcOrd="5" destOrd="0" presId="urn:microsoft.com/office/officeart/2005/8/layout/vList2"/>
    <dgm:cxn modelId="{E2F05592-D0B1-452B-B087-ED496295737A}" type="presParOf" srcId="{3618EEE4-5A2B-4078-AAE8-972268A9615B}" destId="{632AF299-A809-426C-B040-BBF9DB630A02}" srcOrd="6" destOrd="0" presId="urn:microsoft.com/office/officeart/2005/8/layout/vList2"/>
    <dgm:cxn modelId="{EA1E3800-261A-403A-AA3B-EC6C0D3D0F6C}" type="presParOf" srcId="{3618EEE4-5A2B-4078-AAE8-972268A9615B}" destId="{B731EAF9-114A-4E09-A0D6-6E81E05A938A}" srcOrd="7" destOrd="0" presId="urn:microsoft.com/office/officeart/2005/8/layout/vList2"/>
    <dgm:cxn modelId="{A1C0E57C-3CA4-4EA4-8929-F7C473CC843F}" type="presParOf" srcId="{3618EEE4-5A2B-4078-AAE8-972268A9615B}" destId="{E973AD7F-F139-4243-9185-5B711ECF27F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степень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остаток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целочисленное деление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деление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произведение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вычитание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сложение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55096E89-BD3E-4840-AF57-414E475E5FBA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37BA6221-90D5-4341-BB48-F84ABF4F8E38}" type="pres">
      <dgm:prSet presAssocID="{96053F2F-9CD4-4190-9B32-B0535CA57D75}" presName="parentText" presStyleLbl="node1" presStyleIdx="0" presStyleCnt="7" custLinFactNeighborX="333">
        <dgm:presLayoutVars>
          <dgm:chMax val="0"/>
          <dgm:bulletEnabled val="1"/>
        </dgm:presLayoutVars>
      </dgm:prSet>
      <dgm:spPr/>
    </dgm:pt>
    <dgm:pt modelId="{EDEC27D1-50C7-408E-8655-1260D7708A22}" type="pres">
      <dgm:prSet presAssocID="{74C3C047-6E2F-4E6A-B5A4-FDA4A09BC4D0}" presName="spacer" presStyleCnt="0"/>
      <dgm:spPr/>
    </dgm:pt>
    <dgm:pt modelId="{CD00075C-C2AF-49AA-A203-2E8655821C07}" type="pres">
      <dgm:prSet presAssocID="{3F3554BF-0BB8-4D66-BD46-D627A5C5507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729F464-809C-4E5E-A14F-03118C7FE851}" type="pres">
      <dgm:prSet presAssocID="{9EB6DE1B-4482-47E4-9179-CD1E2AF4A15F}" presName="spacer" presStyleCnt="0"/>
      <dgm:spPr/>
    </dgm:pt>
    <dgm:pt modelId="{05D17463-A2CD-47AF-B454-BC07D33840A7}" type="pres">
      <dgm:prSet presAssocID="{A309154D-E2A4-46F2-8CBF-320CC478B6D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3499AC3-E8EE-4E2C-8712-DB8EA0B5BDF8}" type="pres">
      <dgm:prSet presAssocID="{BBE5E75B-A938-4621-A694-26A737A13CC5}" presName="spacer" presStyleCnt="0"/>
      <dgm:spPr/>
    </dgm:pt>
    <dgm:pt modelId="{FC9F46B3-4679-48A8-8AD4-177DFC1F5B22}" type="pres">
      <dgm:prSet presAssocID="{7E5FB35A-4BD6-4302-A13A-6CAE19860BD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1F3A90C-D055-4157-9D93-F53370D3058F}" type="pres">
      <dgm:prSet presAssocID="{8C90277B-DB2C-45C7-AC37-80AD5D939848}" presName="spacer" presStyleCnt="0"/>
      <dgm:spPr/>
    </dgm:pt>
    <dgm:pt modelId="{8945BFB8-2460-4D66-90F3-2E6F1477BC7F}" type="pres">
      <dgm:prSet presAssocID="{4B266F78-D215-4502-8961-F519FAEFC0F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79C8960-F83D-40B7-ADA9-C4782F5F1403}" type="pres">
      <dgm:prSet presAssocID="{6F6A1C6E-C1D3-481C-983C-9767EFDEC20E}" presName="spacer" presStyleCnt="0"/>
      <dgm:spPr/>
    </dgm:pt>
    <dgm:pt modelId="{CFCF75C6-7D94-4FCF-B211-C0EB15EA7A1D}" type="pres">
      <dgm:prSet presAssocID="{4DCFE32D-639E-418A-976C-4C4EDEBFEBD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D3C784F-49BB-4BB8-ACA3-C14D29F86438}" type="pres">
      <dgm:prSet presAssocID="{A365EDF3-27DF-4AFD-B1FF-CD2E072F831C}" presName="spacer" presStyleCnt="0"/>
      <dgm:spPr/>
    </dgm:pt>
    <dgm:pt modelId="{52FD3EDC-3CB4-4D31-8B27-A7CF2A6913EF}" type="pres">
      <dgm:prSet presAssocID="{3F7BCE44-FC0D-46FC-9761-53FD24697A0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6B50700-3E9D-47D6-BFE5-796B60897393}" type="presOf" srcId="{4DCFE32D-639E-418A-976C-4C4EDEBFEBD6}" destId="{CFCF75C6-7D94-4FCF-B211-C0EB15EA7A1D}" srcOrd="0" destOrd="0" presId="urn:microsoft.com/office/officeart/2005/8/layout/vList2"/>
    <dgm:cxn modelId="{D3FDB216-8E38-432D-A25B-45A5E3E3D88D}" type="presOf" srcId="{E36AB5F1-7143-4BA1-AA02-2C27C72FCF53}" destId="{55096E89-BD3E-4840-AF57-414E475E5FBA}" srcOrd="0" destOrd="0" presId="urn:microsoft.com/office/officeart/2005/8/layout/vList2"/>
    <dgm:cxn modelId="{2F85B861-41D6-4894-B3F0-77BCE8EC659A}" type="presOf" srcId="{7E5FB35A-4BD6-4302-A13A-6CAE19860BDF}" destId="{FC9F46B3-4679-48A8-8AD4-177DFC1F5B22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7FA3B24C-85CF-4E08-A831-0600B35CF59E}" type="presOf" srcId="{3F7BCE44-FC0D-46FC-9761-53FD24697A02}" destId="{52FD3EDC-3CB4-4D31-8B27-A7CF2A6913EF}" srcOrd="0" destOrd="0" presId="urn:microsoft.com/office/officeart/2005/8/layout/vList2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C06A7EC0-9022-408D-995F-A051DA26B94D}" type="presOf" srcId="{A309154D-E2A4-46F2-8CBF-320CC478B6DC}" destId="{05D17463-A2CD-47AF-B454-BC07D33840A7}" srcOrd="0" destOrd="0" presId="urn:microsoft.com/office/officeart/2005/8/layout/vList2"/>
    <dgm:cxn modelId="{2E4AA8D6-25A9-4AF3-B27D-56FA95465C42}" type="presOf" srcId="{3F3554BF-0BB8-4D66-BD46-D627A5C55078}" destId="{CD00075C-C2AF-49AA-A203-2E8655821C07}" srcOrd="0" destOrd="0" presId="urn:microsoft.com/office/officeart/2005/8/layout/vList2"/>
    <dgm:cxn modelId="{B3951CD8-8CD7-4484-A834-5C2333D4E4CB}" type="presOf" srcId="{4B266F78-D215-4502-8961-F519FAEFC0F6}" destId="{8945BFB8-2460-4D66-90F3-2E6F1477BC7F}" srcOrd="0" destOrd="0" presId="urn:microsoft.com/office/officeart/2005/8/layout/vList2"/>
    <dgm:cxn modelId="{47B9A9D9-189A-4ADA-BC53-D618B8B459C4}" type="presOf" srcId="{96053F2F-9CD4-4190-9B32-B0535CA57D75}" destId="{37BA6221-90D5-4341-BB48-F84ABF4F8E38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AA7F19BD-241E-4C66-B077-B64CC6D43C8F}" type="presParOf" srcId="{55096E89-BD3E-4840-AF57-414E475E5FBA}" destId="{37BA6221-90D5-4341-BB48-F84ABF4F8E38}" srcOrd="0" destOrd="0" presId="urn:microsoft.com/office/officeart/2005/8/layout/vList2"/>
    <dgm:cxn modelId="{8537B259-FC40-43A7-BBD5-2AD214DFC83A}" type="presParOf" srcId="{55096E89-BD3E-4840-AF57-414E475E5FBA}" destId="{EDEC27D1-50C7-408E-8655-1260D7708A22}" srcOrd="1" destOrd="0" presId="urn:microsoft.com/office/officeart/2005/8/layout/vList2"/>
    <dgm:cxn modelId="{B6D0B027-F97E-44FF-A69E-2AC867736D91}" type="presParOf" srcId="{55096E89-BD3E-4840-AF57-414E475E5FBA}" destId="{CD00075C-C2AF-49AA-A203-2E8655821C07}" srcOrd="2" destOrd="0" presId="urn:microsoft.com/office/officeart/2005/8/layout/vList2"/>
    <dgm:cxn modelId="{29F3CC2A-0E6C-48A2-B89C-504C35612BA6}" type="presParOf" srcId="{55096E89-BD3E-4840-AF57-414E475E5FBA}" destId="{F729F464-809C-4E5E-A14F-03118C7FE851}" srcOrd="3" destOrd="0" presId="urn:microsoft.com/office/officeart/2005/8/layout/vList2"/>
    <dgm:cxn modelId="{7575C223-5C09-4C61-90FF-284F0E83E804}" type="presParOf" srcId="{55096E89-BD3E-4840-AF57-414E475E5FBA}" destId="{05D17463-A2CD-47AF-B454-BC07D33840A7}" srcOrd="4" destOrd="0" presId="urn:microsoft.com/office/officeart/2005/8/layout/vList2"/>
    <dgm:cxn modelId="{1C71F3B2-D319-4F9A-9EF0-C32BD5F14A5B}" type="presParOf" srcId="{55096E89-BD3E-4840-AF57-414E475E5FBA}" destId="{A3499AC3-E8EE-4E2C-8712-DB8EA0B5BDF8}" srcOrd="5" destOrd="0" presId="urn:microsoft.com/office/officeart/2005/8/layout/vList2"/>
    <dgm:cxn modelId="{A5A6DC79-0943-4F4E-BF8C-57410570A91A}" type="presParOf" srcId="{55096E89-BD3E-4840-AF57-414E475E5FBA}" destId="{FC9F46B3-4679-48A8-8AD4-177DFC1F5B22}" srcOrd="6" destOrd="0" presId="urn:microsoft.com/office/officeart/2005/8/layout/vList2"/>
    <dgm:cxn modelId="{D22D8D34-F1E7-4F7B-B898-CB1F7DB7938D}" type="presParOf" srcId="{55096E89-BD3E-4840-AF57-414E475E5FBA}" destId="{E1F3A90C-D055-4157-9D93-F53370D3058F}" srcOrd="7" destOrd="0" presId="urn:microsoft.com/office/officeart/2005/8/layout/vList2"/>
    <dgm:cxn modelId="{CBC71105-8500-4981-864D-169179C7B102}" type="presParOf" srcId="{55096E89-BD3E-4840-AF57-414E475E5FBA}" destId="{8945BFB8-2460-4D66-90F3-2E6F1477BC7F}" srcOrd="8" destOrd="0" presId="urn:microsoft.com/office/officeart/2005/8/layout/vList2"/>
    <dgm:cxn modelId="{4E4BBD57-54B0-4ADF-9AE0-966804E8D994}" type="presParOf" srcId="{55096E89-BD3E-4840-AF57-414E475E5FBA}" destId="{379C8960-F83D-40B7-ADA9-C4782F5F1403}" srcOrd="9" destOrd="0" presId="urn:microsoft.com/office/officeart/2005/8/layout/vList2"/>
    <dgm:cxn modelId="{4BF99C47-0D04-460D-884D-6921D0A3C50E}" type="presParOf" srcId="{55096E89-BD3E-4840-AF57-414E475E5FBA}" destId="{CFCF75C6-7D94-4FCF-B211-C0EB15EA7A1D}" srcOrd="10" destOrd="0" presId="urn:microsoft.com/office/officeart/2005/8/layout/vList2"/>
    <dgm:cxn modelId="{58745994-BBA7-45C3-AFB1-B12EF29048F5}" type="presParOf" srcId="{55096E89-BD3E-4840-AF57-414E475E5FBA}" destId="{ED3C784F-49BB-4BB8-ACA3-C14D29F86438}" srcOrd="11" destOrd="0" presId="urn:microsoft.com/office/officeart/2005/8/layout/vList2"/>
    <dgm:cxn modelId="{613CD74B-D76B-457B-A630-030FDE712164}" type="presParOf" srcId="{55096E89-BD3E-4840-AF57-414E475E5FBA}" destId="{52FD3EDC-3CB4-4D31-8B27-A7CF2A6913E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==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не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больше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меньше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больше либо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меньше либо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ACE4A9FE-E4AD-4401-BA18-D8F1B4A1F354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B6A19F71-BD4D-46A8-A6CB-23010117FD6F}" type="pres">
      <dgm:prSet presAssocID="{96053F2F-9CD4-4190-9B32-B0535CA57D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6D6B538-B776-4938-B085-D71DCA1E6BC9}" type="pres">
      <dgm:prSet presAssocID="{74C3C047-6E2F-4E6A-B5A4-FDA4A09BC4D0}" presName="spacer" presStyleCnt="0"/>
      <dgm:spPr/>
    </dgm:pt>
    <dgm:pt modelId="{0F483800-794D-41A1-9807-D43F946B5C03}" type="pres">
      <dgm:prSet presAssocID="{3F3554BF-0BB8-4D66-BD46-D627A5C5507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2C63487-BA47-4A5C-AA73-9927218AC9E4}" type="pres">
      <dgm:prSet presAssocID="{9EB6DE1B-4482-47E4-9179-CD1E2AF4A15F}" presName="spacer" presStyleCnt="0"/>
      <dgm:spPr/>
    </dgm:pt>
    <dgm:pt modelId="{3EB0D5B8-0E45-47D3-879C-DB3FC90C82C3}" type="pres">
      <dgm:prSet presAssocID="{A309154D-E2A4-46F2-8CBF-320CC478B6D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5DCAA49-3FE7-4D48-8414-D6891763711F}" type="pres">
      <dgm:prSet presAssocID="{BBE5E75B-A938-4621-A694-26A737A13CC5}" presName="spacer" presStyleCnt="0"/>
      <dgm:spPr/>
    </dgm:pt>
    <dgm:pt modelId="{4B5A5E6D-08F5-4D52-8312-0D1DBC1F9DC9}" type="pres">
      <dgm:prSet presAssocID="{7E5FB35A-4BD6-4302-A13A-6CAE19860BD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1BECCA0-9E3C-479D-BBC9-7C558C34A26C}" type="pres">
      <dgm:prSet presAssocID="{8C90277B-DB2C-45C7-AC37-80AD5D939848}" presName="spacer" presStyleCnt="0"/>
      <dgm:spPr/>
    </dgm:pt>
    <dgm:pt modelId="{4C0C29E2-66EE-4BBA-BFD4-2C8570F80CE2}" type="pres">
      <dgm:prSet presAssocID="{4B266F78-D215-4502-8961-F519FAEFC0F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FFA5C2-E6FC-4931-93D7-0991D525D6A1}" type="pres">
      <dgm:prSet presAssocID="{6F6A1C6E-C1D3-481C-983C-9767EFDEC20E}" presName="spacer" presStyleCnt="0"/>
      <dgm:spPr/>
    </dgm:pt>
    <dgm:pt modelId="{8D2EAEAF-7F8C-4F90-BD7E-207CCB79C0A1}" type="pres">
      <dgm:prSet presAssocID="{4DCFE32D-639E-418A-976C-4C4EDEBFEBD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5261301-D4D9-4C0B-AF62-1F72D192BD82}" type="presOf" srcId="{4DCFE32D-639E-418A-976C-4C4EDEBFEBD6}" destId="{8D2EAEAF-7F8C-4F90-BD7E-207CCB79C0A1}" srcOrd="0" destOrd="0" presId="urn:microsoft.com/office/officeart/2005/8/layout/vList2"/>
    <dgm:cxn modelId="{26A26228-FE4F-4C11-B509-02D1316B170E}" type="presOf" srcId="{96053F2F-9CD4-4190-9B32-B0535CA57D75}" destId="{B6A19F71-BD4D-46A8-A6CB-23010117FD6F}" srcOrd="0" destOrd="0" presId="urn:microsoft.com/office/officeart/2005/8/layout/vList2"/>
    <dgm:cxn modelId="{7A72B02B-A996-4213-AE66-8AB1A98EBB8D}" type="presOf" srcId="{3F3554BF-0BB8-4D66-BD46-D627A5C55078}" destId="{0F483800-794D-41A1-9807-D43F946B5C03}" srcOrd="0" destOrd="0" presId="urn:microsoft.com/office/officeart/2005/8/layout/vList2"/>
    <dgm:cxn modelId="{525AF93D-3F9E-4EE6-9571-CEC612E171E2}" type="presOf" srcId="{A309154D-E2A4-46F2-8CBF-320CC478B6DC}" destId="{3EB0D5B8-0E45-47D3-879C-DB3FC90C82C3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0AEA01CF-50AC-4BE4-8741-DF6085189E1A}" type="presOf" srcId="{7E5FB35A-4BD6-4302-A13A-6CAE19860BDF}" destId="{4B5A5E6D-08F5-4D52-8312-0D1DBC1F9DC9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39961F4-96A3-4AFF-943A-043DA2031CEE}" type="presOf" srcId="{4B266F78-D215-4502-8961-F519FAEFC0F6}" destId="{4C0C29E2-66EE-4BBA-BFD4-2C8570F80CE2}" srcOrd="0" destOrd="0" presId="urn:microsoft.com/office/officeart/2005/8/layout/vList2"/>
    <dgm:cxn modelId="{0F10ACF7-492F-4DF1-9140-B701F2E12AA6}" type="presOf" srcId="{E36AB5F1-7143-4BA1-AA02-2C27C72FCF53}" destId="{ACE4A9FE-E4AD-4401-BA18-D8F1B4A1F354}" srcOrd="0" destOrd="0" presId="urn:microsoft.com/office/officeart/2005/8/layout/vList2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2268BAA4-AC5B-4963-B110-A0BC23ACABEC}" type="presParOf" srcId="{ACE4A9FE-E4AD-4401-BA18-D8F1B4A1F354}" destId="{B6A19F71-BD4D-46A8-A6CB-23010117FD6F}" srcOrd="0" destOrd="0" presId="urn:microsoft.com/office/officeart/2005/8/layout/vList2"/>
    <dgm:cxn modelId="{82A59177-E5DC-4488-A11E-8245B20BF0AC}" type="presParOf" srcId="{ACE4A9FE-E4AD-4401-BA18-D8F1B4A1F354}" destId="{B6D6B538-B776-4938-B085-D71DCA1E6BC9}" srcOrd="1" destOrd="0" presId="urn:microsoft.com/office/officeart/2005/8/layout/vList2"/>
    <dgm:cxn modelId="{56ED6DDB-B724-49FB-BB75-63904AA0BC51}" type="presParOf" srcId="{ACE4A9FE-E4AD-4401-BA18-D8F1B4A1F354}" destId="{0F483800-794D-41A1-9807-D43F946B5C03}" srcOrd="2" destOrd="0" presId="urn:microsoft.com/office/officeart/2005/8/layout/vList2"/>
    <dgm:cxn modelId="{4D7829DE-65FB-4C2F-82B4-2DFAAC71C57E}" type="presParOf" srcId="{ACE4A9FE-E4AD-4401-BA18-D8F1B4A1F354}" destId="{42C63487-BA47-4A5C-AA73-9927218AC9E4}" srcOrd="3" destOrd="0" presId="urn:microsoft.com/office/officeart/2005/8/layout/vList2"/>
    <dgm:cxn modelId="{F8D772EC-C38F-42D2-AE5D-293FF85994D6}" type="presParOf" srcId="{ACE4A9FE-E4AD-4401-BA18-D8F1B4A1F354}" destId="{3EB0D5B8-0E45-47D3-879C-DB3FC90C82C3}" srcOrd="4" destOrd="0" presId="urn:microsoft.com/office/officeart/2005/8/layout/vList2"/>
    <dgm:cxn modelId="{1D766E4D-6091-437E-928F-FEEA7D524B09}" type="presParOf" srcId="{ACE4A9FE-E4AD-4401-BA18-D8F1B4A1F354}" destId="{D5DCAA49-3FE7-4D48-8414-D6891763711F}" srcOrd="5" destOrd="0" presId="urn:microsoft.com/office/officeart/2005/8/layout/vList2"/>
    <dgm:cxn modelId="{ADD9308F-74AF-43E2-907C-37D505BDA053}" type="presParOf" srcId="{ACE4A9FE-E4AD-4401-BA18-D8F1B4A1F354}" destId="{4B5A5E6D-08F5-4D52-8312-0D1DBC1F9DC9}" srcOrd="6" destOrd="0" presId="urn:microsoft.com/office/officeart/2005/8/layout/vList2"/>
    <dgm:cxn modelId="{DA8D2347-2D2D-4461-87A6-8D6D67E5916A}" type="presParOf" srcId="{ACE4A9FE-E4AD-4401-BA18-D8F1B4A1F354}" destId="{21BECCA0-9E3C-479D-BBC9-7C558C34A26C}" srcOrd="7" destOrd="0" presId="urn:microsoft.com/office/officeart/2005/8/layout/vList2"/>
    <dgm:cxn modelId="{D5CA01C4-B25C-473C-BB7D-618B093D3F9D}" type="presParOf" srcId="{ACE4A9FE-E4AD-4401-BA18-D8F1B4A1F354}" destId="{4C0C29E2-66EE-4BBA-BFD4-2C8570F80CE2}" srcOrd="8" destOrd="0" presId="urn:microsoft.com/office/officeart/2005/8/layout/vList2"/>
    <dgm:cxn modelId="{886A72A2-7DB2-4121-871D-D38035F8AE66}" type="presParOf" srcId="{ACE4A9FE-E4AD-4401-BA18-D8F1B4A1F354}" destId="{50FFA5C2-E6FC-4931-93D7-0991D525D6A1}" srcOrd="9" destOrd="0" presId="urn:microsoft.com/office/officeart/2005/8/layout/vList2"/>
    <dgm:cxn modelId="{E9D35B0D-953B-4CE4-9EC3-A42D39E3DF09}" type="presParOf" srcId="{ACE4A9FE-E4AD-4401-BA18-D8F1B4A1F354}" destId="{8D2EAEAF-7F8C-4F90-BD7E-207CCB79C0A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467149-2810-4FF9-9946-8BD662294BA6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Границы блоков и операторов определяются автоматически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Составные операторы = заголовок + : + операторы с отступом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Пустые строки, пробелы и комментарии игнорируются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1800" dirty="0">
              <a:latin typeface="Jura" pitchFamily="2" charset="0"/>
              <a:ea typeface="Jura" pitchFamily="2" charset="0"/>
            </a:rPr>
            <a:t>IDE</a:t>
          </a:r>
          <a:r>
            <a:rPr lang="ru-RU" sz="1800" dirty="0">
              <a:latin typeface="Jura" pitchFamily="2" charset="0"/>
              <a:ea typeface="Jura" pitchFamily="2" charset="0"/>
            </a:rPr>
            <a:t>)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4E098721-AD2B-484D-920F-369EE6722859}" type="pres">
      <dgm:prSet presAssocID="{A83D0C69-876F-41F9-9DB2-AAF5727276A2}" presName="vert0" presStyleCnt="0">
        <dgm:presLayoutVars>
          <dgm:dir/>
          <dgm:animOne val="branch"/>
          <dgm:animLvl val="lvl"/>
        </dgm:presLayoutVars>
      </dgm:prSet>
      <dgm:spPr/>
    </dgm:pt>
    <dgm:pt modelId="{5B5E6FE7-1A69-4DF6-B31F-D3C9F600AA7A}" type="pres">
      <dgm:prSet presAssocID="{27467149-2810-4FF9-9946-8BD662294BA6}" presName="thickLine" presStyleLbl="alignNode1" presStyleIdx="0" presStyleCnt="5"/>
      <dgm:spPr/>
    </dgm:pt>
    <dgm:pt modelId="{A24E409F-609B-4D02-A15A-3C3FB3555D9A}" type="pres">
      <dgm:prSet presAssocID="{27467149-2810-4FF9-9946-8BD662294BA6}" presName="horz1" presStyleCnt="0"/>
      <dgm:spPr/>
    </dgm:pt>
    <dgm:pt modelId="{9BC99AC6-5164-4BC9-8965-9D0444DA8AA8}" type="pres">
      <dgm:prSet presAssocID="{27467149-2810-4FF9-9946-8BD662294BA6}" presName="tx1" presStyleLbl="revTx" presStyleIdx="0" presStyleCnt="5"/>
      <dgm:spPr/>
    </dgm:pt>
    <dgm:pt modelId="{C0CFA8D0-2644-4F60-817F-8937A91EBE3D}" type="pres">
      <dgm:prSet presAssocID="{27467149-2810-4FF9-9946-8BD662294BA6}" presName="vert1" presStyleCnt="0"/>
      <dgm:spPr/>
    </dgm:pt>
    <dgm:pt modelId="{EBF8DC54-C56B-4681-B573-C9F839784B7E}" type="pres">
      <dgm:prSet presAssocID="{C63BD6F6-A0C5-491A-A8CE-52B8F0B68E02}" presName="thickLine" presStyleLbl="alignNode1" presStyleIdx="1" presStyleCnt="5"/>
      <dgm:spPr/>
    </dgm:pt>
    <dgm:pt modelId="{E9B995F7-49BA-45C5-94CC-4033DA3AABD4}" type="pres">
      <dgm:prSet presAssocID="{C63BD6F6-A0C5-491A-A8CE-52B8F0B68E02}" presName="horz1" presStyleCnt="0"/>
      <dgm:spPr/>
    </dgm:pt>
    <dgm:pt modelId="{0F207EF9-C85C-4886-B803-B358E232369F}" type="pres">
      <dgm:prSet presAssocID="{C63BD6F6-A0C5-491A-A8CE-52B8F0B68E02}" presName="tx1" presStyleLbl="revTx" presStyleIdx="1" presStyleCnt="5"/>
      <dgm:spPr/>
    </dgm:pt>
    <dgm:pt modelId="{6FEEB1B3-6AAE-4837-998C-E2639261CDA0}" type="pres">
      <dgm:prSet presAssocID="{C63BD6F6-A0C5-491A-A8CE-52B8F0B68E02}" presName="vert1" presStyleCnt="0"/>
      <dgm:spPr/>
    </dgm:pt>
    <dgm:pt modelId="{E373F0DE-27A1-49D4-BE11-5DC25A9ADF54}" type="pres">
      <dgm:prSet presAssocID="{924A85C1-E483-48F1-A535-D9DB4EA342D9}" presName="thickLine" presStyleLbl="alignNode1" presStyleIdx="2" presStyleCnt="5"/>
      <dgm:spPr/>
    </dgm:pt>
    <dgm:pt modelId="{114EE95D-7F69-40BB-86FA-74FAA20003C4}" type="pres">
      <dgm:prSet presAssocID="{924A85C1-E483-48F1-A535-D9DB4EA342D9}" presName="horz1" presStyleCnt="0"/>
      <dgm:spPr/>
    </dgm:pt>
    <dgm:pt modelId="{C974452D-51DD-4B3F-B0AA-DDC7ADA37C1F}" type="pres">
      <dgm:prSet presAssocID="{924A85C1-E483-48F1-A535-D9DB4EA342D9}" presName="tx1" presStyleLbl="revTx" presStyleIdx="2" presStyleCnt="5"/>
      <dgm:spPr/>
    </dgm:pt>
    <dgm:pt modelId="{4CAA5A10-5215-4D1E-98DB-1A7FF1AAA853}" type="pres">
      <dgm:prSet presAssocID="{924A85C1-E483-48F1-A535-D9DB4EA342D9}" presName="vert1" presStyleCnt="0"/>
      <dgm:spPr/>
    </dgm:pt>
    <dgm:pt modelId="{C1FA3768-C348-4F7D-B2A7-03186EBAA9D6}" type="pres">
      <dgm:prSet presAssocID="{060DBA76-B3E6-4D7F-A3DE-FA71A7FEDC3F}" presName="thickLine" presStyleLbl="alignNode1" presStyleIdx="3" presStyleCnt="5"/>
      <dgm:spPr/>
    </dgm:pt>
    <dgm:pt modelId="{09E44E79-9858-4C58-AFB2-275F7955973B}" type="pres">
      <dgm:prSet presAssocID="{060DBA76-B3E6-4D7F-A3DE-FA71A7FEDC3F}" presName="horz1" presStyleCnt="0"/>
      <dgm:spPr/>
    </dgm:pt>
    <dgm:pt modelId="{FEB23260-15D6-467D-8257-38CF16054001}" type="pres">
      <dgm:prSet presAssocID="{060DBA76-B3E6-4D7F-A3DE-FA71A7FEDC3F}" presName="tx1" presStyleLbl="revTx" presStyleIdx="3" presStyleCnt="5"/>
      <dgm:spPr/>
    </dgm:pt>
    <dgm:pt modelId="{3A21047F-6642-45A2-AFF7-FF937C875434}" type="pres">
      <dgm:prSet presAssocID="{060DBA76-B3E6-4D7F-A3DE-FA71A7FEDC3F}" presName="vert1" presStyleCnt="0"/>
      <dgm:spPr/>
    </dgm:pt>
    <dgm:pt modelId="{DFFC4B9A-6719-4C9B-B7CE-9A22B541AECC}" type="pres">
      <dgm:prSet presAssocID="{034E4178-2F13-4608-9BCE-326E0C95EE91}" presName="thickLine" presStyleLbl="alignNode1" presStyleIdx="4" presStyleCnt="5"/>
      <dgm:spPr/>
    </dgm:pt>
    <dgm:pt modelId="{E7ED3D29-4510-44D0-A09D-D21795E79B96}" type="pres">
      <dgm:prSet presAssocID="{034E4178-2F13-4608-9BCE-326E0C95EE91}" presName="horz1" presStyleCnt="0"/>
      <dgm:spPr/>
    </dgm:pt>
    <dgm:pt modelId="{3ED49B5F-471E-4DC0-A9A4-4C554D9F83B3}" type="pres">
      <dgm:prSet presAssocID="{034E4178-2F13-4608-9BCE-326E0C95EE91}" presName="tx1" presStyleLbl="revTx" presStyleIdx="4" presStyleCnt="5"/>
      <dgm:spPr/>
    </dgm:pt>
    <dgm:pt modelId="{5824718D-F5FA-42C4-B560-A915DCB1F65C}" type="pres">
      <dgm:prSet presAssocID="{034E4178-2F13-4608-9BCE-326E0C95EE91}" presName="vert1" presStyleCnt="0"/>
      <dgm:spPr/>
    </dgm:pt>
  </dgm:ptLst>
  <dgm:cxnLst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BE200F26-DB87-4EA5-991E-99ECF6A89928}" type="presOf" srcId="{27467149-2810-4FF9-9946-8BD662294BA6}" destId="{9BC99AC6-5164-4BC9-8965-9D0444DA8AA8}" srcOrd="0" destOrd="0" presId="urn:microsoft.com/office/officeart/2008/layout/LinedList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BE9C4E5E-6D08-4976-A67D-1FDA6855F638}" type="presOf" srcId="{924A85C1-E483-48F1-A535-D9DB4EA342D9}" destId="{C974452D-51DD-4B3F-B0AA-DDC7ADA37C1F}" srcOrd="0" destOrd="0" presId="urn:microsoft.com/office/officeart/2008/layout/LinedList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127B1A4A-3BD5-476A-9F8A-ACED918DC38F}" type="presOf" srcId="{A83D0C69-876F-41F9-9DB2-AAF5727276A2}" destId="{4E098721-AD2B-484D-920F-369EE6722859}" srcOrd="0" destOrd="0" presId="urn:microsoft.com/office/officeart/2008/layout/LinedList"/>
    <dgm:cxn modelId="{C0FF1F98-F1BF-4B36-8A0F-8623D19C7C4F}" type="presOf" srcId="{C63BD6F6-A0C5-491A-A8CE-52B8F0B68E02}" destId="{0F207EF9-C85C-4886-B803-B358E232369F}" srcOrd="0" destOrd="0" presId="urn:microsoft.com/office/officeart/2008/layout/LinedList"/>
    <dgm:cxn modelId="{95AF9A9C-6302-437B-BE15-85A002E18FAC}" type="presOf" srcId="{060DBA76-B3E6-4D7F-A3DE-FA71A7FEDC3F}" destId="{FEB23260-15D6-467D-8257-38CF16054001}" srcOrd="0" destOrd="0" presId="urn:microsoft.com/office/officeart/2008/layout/LinedList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C23775E3-7372-4FF9-A1AE-A9C420E609F7}" type="presOf" srcId="{034E4178-2F13-4608-9BCE-326E0C95EE91}" destId="{3ED49B5F-471E-4DC0-A9A4-4C554D9F83B3}" srcOrd="0" destOrd="0" presId="urn:microsoft.com/office/officeart/2008/layout/LinedList"/>
    <dgm:cxn modelId="{D7F447CE-18F8-4902-9D85-03473988C5C2}" type="presParOf" srcId="{4E098721-AD2B-484D-920F-369EE6722859}" destId="{5B5E6FE7-1A69-4DF6-B31F-D3C9F600AA7A}" srcOrd="0" destOrd="0" presId="urn:microsoft.com/office/officeart/2008/layout/LinedList"/>
    <dgm:cxn modelId="{905CF4AA-8B4B-43AF-9227-F4DC3912A29B}" type="presParOf" srcId="{4E098721-AD2B-484D-920F-369EE6722859}" destId="{A24E409F-609B-4D02-A15A-3C3FB3555D9A}" srcOrd="1" destOrd="0" presId="urn:microsoft.com/office/officeart/2008/layout/LinedList"/>
    <dgm:cxn modelId="{5B9AD939-2764-442F-97C0-B3EA76FDB8C4}" type="presParOf" srcId="{A24E409F-609B-4D02-A15A-3C3FB3555D9A}" destId="{9BC99AC6-5164-4BC9-8965-9D0444DA8AA8}" srcOrd="0" destOrd="0" presId="urn:microsoft.com/office/officeart/2008/layout/LinedList"/>
    <dgm:cxn modelId="{A1DDE01A-AC22-4A2D-A3AF-547F1B1C4996}" type="presParOf" srcId="{A24E409F-609B-4D02-A15A-3C3FB3555D9A}" destId="{C0CFA8D0-2644-4F60-817F-8937A91EBE3D}" srcOrd="1" destOrd="0" presId="urn:microsoft.com/office/officeart/2008/layout/LinedList"/>
    <dgm:cxn modelId="{0CE0FF2A-CF1D-48A3-929D-F8BF5C168166}" type="presParOf" srcId="{4E098721-AD2B-484D-920F-369EE6722859}" destId="{EBF8DC54-C56B-4681-B573-C9F839784B7E}" srcOrd="2" destOrd="0" presId="urn:microsoft.com/office/officeart/2008/layout/LinedList"/>
    <dgm:cxn modelId="{AB3A8BC0-2581-4B27-854A-F4DE8CF54D4A}" type="presParOf" srcId="{4E098721-AD2B-484D-920F-369EE6722859}" destId="{E9B995F7-49BA-45C5-94CC-4033DA3AABD4}" srcOrd="3" destOrd="0" presId="urn:microsoft.com/office/officeart/2008/layout/LinedList"/>
    <dgm:cxn modelId="{A59B6880-EAE5-438B-B831-BD68070536D0}" type="presParOf" srcId="{E9B995F7-49BA-45C5-94CC-4033DA3AABD4}" destId="{0F207EF9-C85C-4886-B803-B358E232369F}" srcOrd="0" destOrd="0" presId="urn:microsoft.com/office/officeart/2008/layout/LinedList"/>
    <dgm:cxn modelId="{CCC67DF0-6D8D-4576-A591-CB578F9933F6}" type="presParOf" srcId="{E9B995F7-49BA-45C5-94CC-4033DA3AABD4}" destId="{6FEEB1B3-6AAE-4837-998C-E2639261CDA0}" srcOrd="1" destOrd="0" presId="urn:microsoft.com/office/officeart/2008/layout/LinedList"/>
    <dgm:cxn modelId="{E4EA9968-D52C-4FB0-B2D4-CB51E94529AC}" type="presParOf" srcId="{4E098721-AD2B-484D-920F-369EE6722859}" destId="{E373F0DE-27A1-49D4-BE11-5DC25A9ADF54}" srcOrd="4" destOrd="0" presId="urn:microsoft.com/office/officeart/2008/layout/LinedList"/>
    <dgm:cxn modelId="{98ED3079-279E-498F-AA62-72DADACE7C6D}" type="presParOf" srcId="{4E098721-AD2B-484D-920F-369EE6722859}" destId="{114EE95D-7F69-40BB-86FA-74FAA20003C4}" srcOrd="5" destOrd="0" presId="urn:microsoft.com/office/officeart/2008/layout/LinedList"/>
    <dgm:cxn modelId="{178FF4C0-1E3C-4C38-820A-F1B6766C1948}" type="presParOf" srcId="{114EE95D-7F69-40BB-86FA-74FAA20003C4}" destId="{C974452D-51DD-4B3F-B0AA-DDC7ADA37C1F}" srcOrd="0" destOrd="0" presId="urn:microsoft.com/office/officeart/2008/layout/LinedList"/>
    <dgm:cxn modelId="{4E792C68-37C4-432E-B43D-E467DB403E10}" type="presParOf" srcId="{114EE95D-7F69-40BB-86FA-74FAA20003C4}" destId="{4CAA5A10-5215-4D1E-98DB-1A7FF1AAA853}" srcOrd="1" destOrd="0" presId="urn:microsoft.com/office/officeart/2008/layout/LinedList"/>
    <dgm:cxn modelId="{9FCC40E8-82E2-49A7-8BC9-A4237EA860BB}" type="presParOf" srcId="{4E098721-AD2B-484D-920F-369EE6722859}" destId="{C1FA3768-C348-4F7D-B2A7-03186EBAA9D6}" srcOrd="6" destOrd="0" presId="urn:microsoft.com/office/officeart/2008/layout/LinedList"/>
    <dgm:cxn modelId="{1A06141D-0D2B-4668-8481-7D77203C3F32}" type="presParOf" srcId="{4E098721-AD2B-484D-920F-369EE6722859}" destId="{09E44E79-9858-4C58-AFB2-275F7955973B}" srcOrd="7" destOrd="0" presId="urn:microsoft.com/office/officeart/2008/layout/LinedList"/>
    <dgm:cxn modelId="{E5F740B6-A675-486B-BBD4-67AB64AE8D0E}" type="presParOf" srcId="{09E44E79-9858-4C58-AFB2-275F7955973B}" destId="{FEB23260-15D6-467D-8257-38CF16054001}" srcOrd="0" destOrd="0" presId="urn:microsoft.com/office/officeart/2008/layout/LinedList"/>
    <dgm:cxn modelId="{289D329F-432C-40BB-9944-5EB7190690E6}" type="presParOf" srcId="{09E44E79-9858-4C58-AFB2-275F7955973B}" destId="{3A21047F-6642-45A2-AFF7-FF937C875434}" srcOrd="1" destOrd="0" presId="urn:microsoft.com/office/officeart/2008/layout/LinedList"/>
    <dgm:cxn modelId="{9A811CEC-AA3A-40C5-825D-0F05FB7C65E3}" type="presParOf" srcId="{4E098721-AD2B-484D-920F-369EE6722859}" destId="{DFFC4B9A-6719-4C9B-B7CE-9A22B541AECC}" srcOrd="8" destOrd="0" presId="urn:microsoft.com/office/officeart/2008/layout/LinedList"/>
    <dgm:cxn modelId="{56CBA0CE-E4AC-4BAE-A336-4854DA943E8C}" type="presParOf" srcId="{4E098721-AD2B-484D-920F-369EE6722859}" destId="{E7ED3D29-4510-44D0-A09D-D21795E79B96}" srcOrd="9" destOrd="0" presId="urn:microsoft.com/office/officeart/2008/layout/LinedList"/>
    <dgm:cxn modelId="{E5DB421E-EECA-4557-9457-D4ACDB77089E}" type="presParOf" srcId="{E7ED3D29-4510-44D0-A09D-D21795E79B96}" destId="{3ED49B5F-471E-4DC0-A9A4-4C554D9F83B3}" srcOrd="0" destOrd="0" presId="urn:microsoft.com/office/officeart/2008/layout/LinedList"/>
    <dgm:cxn modelId="{45483FE5-3A3A-4A8E-AAA8-7DB8E9240429}" type="presParOf" srcId="{E7ED3D29-4510-44D0-A09D-D21795E79B96}" destId="{5824718D-F5FA-42C4-B560-A915DCB1F6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Локальная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29E3344D-E159-438C-ACDA-CCA7649609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Централизованная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98BE7B7-1798-4E80-87FB-B9BEAC285ED0}" type="parTrans" cxnId="{78E67DE5-B152-4F91-8C88-96D1FF2851EE}">
      <dgm:prSet/>
      <dgm:spPr/>
      <dgm:t>
        <a:bodyPr/>
        <a:lstStyle/>
        <a:p>
          <a:endParaRPr lang="en-US"/>
        </a:p>
      </dgm:t>
    </dgm:pt>
    <dgm:pt modelId="{1EBF48FC-5505-405D-9827-C4F1ABCB2097}" type="sibTrans" cxnId="{78E67DE5-B152-4F91-8C88-96D1FF2851EE}">
      <dgm:prSet/>
      <dgm:spPr/>
      <dgm:t>
        <a:bodyPr/>
        <a:lstStyle/>
        <a:p>
          <a:endParaRPr lang="en-US"/>
        </a:p>
      </dgm:t>
    </dgm:pt>
    <dgm:pt modelId="{EE6ADC21-1730-4DE8-A170-9C6E77CFB5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Распределённая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78CCEA6-7F2A-474F-A4D2-ACC92A8DAFE0}" type="parTrans" cxnId="{C013A7CC-1B3C-40F8-87ED-EE21BE512B6D}">
      <dgm:prSet/>
      <dgm:spPr/>
      <dgm:t>
        <a:bodyPr/>
        <a:lstStyle/>
        <a:p>
          <a:endParaRPr lang="en-US"/>
        </a:p>
      </dgm:t>
    </dgm:pt>
    <dgm:pt modelId="{6C22CC44-D904-4567-9CB9-86729D49C822}" type="sibTrans" cxnId="{C013A7CC-1B3C-40F8-87ED-EE21BE512B6D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ECC3415-C7D8-40F3-8445-1D1DF66F2310}" type="pres">
      <dgm:prSet presAssocID="{29E3344D-E159-438C-ACDA-CCA7649609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881937-1E3D-4DC8-B7ED-D43017B1FE17}" type="pres">
      <dgm:prSet presAssocID="{1EBF48FC-5505-405D-9827-C4F1ABCB2097}" presName="spacer" presStyleCnt="0"/>
      <dgm:spPr/>
    </dgm:pt>
    <dgm:pt modelId="{217AB128-B687-42B2-843F-E532A045E969}" type="pres">
      <dgm:prSet presAssocID="{EE6ADC21-1730-4DE8-A170-9C6E77CFB5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5921B636-58D5-47D6-BAEF-FE30251B29B4}" type="presOf" srcId="{EE6ADC21-1730-4DE8-A170-9C6E77CFB585}" destId="{217AB128-B687-42B2-843F-E532A045E969}" srcOrd="0" destOrd="0" presId="urn:microsoft.com/office/officeart/2005/8/layout/vList2"/>
    <dgm:cxn modelId="{EB64A37D-C769-45FB-995E-779ADA7DA8A2}" type="presOf" srcId="{29E3344D-E159-438C-ACDA-CCA76496099E}" destId="{8ECC3415-C7D8-40F3-8445-1D1DF66F2310}" srcOrd="0" destOrd="0" presId="urn:microsoft.com/office/officeart/2005/8/layout/vList2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013A7CC-1B3C-40F8-87ED-EE21BE512B6D}" srcId="{D4A62649-BC3F-4F38-A6D9-736006F57E78}" destId="{EE6ADC21-1730-4DE8-A170-9C6E77CFB585}" srcOrd="2" destOrd="0" parTransId="{F78CCEA6-7F2A-474F-A4D2-ACC92A8DAFE0}" sibTransId="{6C22CC44-D904-4567-9CB9-86729D49C822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78E67DE5-B152-4F91-8C88-96D1FF2851EE}" srcId="{D4A62649-BC3F-4F38-A6D9-736006F57E78}" destId="{29E3344D-E159-438C-ACDA-CCA76496099E}" srcOrd="1" destOrd="0" parTransId="{698BE7B7-1798-4E80-87FB-B9BEAC285ED0}" sibTransId="{1EBF48FC-5505-405D-9827-C4F1ABCB2097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3FDF0B0C-B688-4235-A0A8-538B372E8340}" type="presParOf" srcId="{3A2738A4-EF23-4837-8C40-2CAF0C9EF080}" destId="{8ECC3415-C7D8-40F3-8445-1D1DF66F2310}" srcOrd="2" destOrd="0" presId="urn:microsoft.com/office/officeart/2005/8/layout/vList2"/>
    <dgm:cxn modelId="{A5AEDAB2-98C1-4959-B862-D4CE43DB174E}" type="presParOf" srcId="{3A2738A4-EF23-4837-8C40-2CAF0C9EF080}" destId="{39881937-1E3D-4DC8-B7ED-D43017B1FE17}" srcOrd="3" destOrd="0" presId="urn:microsoft.com/office/officeart/2005/8/layout/vList2"/>
    <dgm:cxn modelId="{DE4A2B95-0CE4-4F68-A9CA-682D499CF36E}" type="presParOf" srcId="{3A2738A4-EF23-4837-8C40-2CAF0C9EF080}" destId="{217AB128-B687-42B2-843F-E532A045E9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Распределённый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6FA7E9EA-DE6E-44AD-B399-D3FC77CAFDF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Поддерживает нелинейную разработку</a:t>
          </a:r>
        </a:p>
      </dgm:t>
    </dgm:pt>
    <dgm:pt modelId="{4E030F31-33A1-44F4-87DE-B698C8602F12}" type="parTrans" cxnId="{DC16C4A0-4E35-404E-B2DC-5BD76873D95A}">
      <dgm:prSet/>
      <dgm:spPr/>
      <dgm:t>
        <a:bodyPr/>
        <a:lstStyle/>
        <a:p>
          <a:endParaRPr lang="en-US"/>
        </a:p>
      </dgm:t>
    </dgm:pt>
    <dgm:pt modelId="{3ECBDAB5-61ED-4A8B-9CB5-F3FC7923AECE}" type="sibTrans" cxnId="{DC16C4A0-4E35-404E-B2DC-5BD76873D95A}">
      <dgm:prSet/>
      <dgm:spPr/>
      <dgm:t>
        <a:bodyPr/>
        <a:lstStyle/>
        <a:p>
          <a:endParaRPr lang="en-US"/>
        </a:p>
      </dgm:t>
    </dgm:pt>
    <dgm:pt modelId="{C567E960-E657-4F70-A1EF-48F879C9A11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Быстрый и расширяемый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0376781-C478-437D-8734-48BD76EE816D}" type="parTrans" cxnId="{9C2196FB-3055-4B2B-8021-977486D92506}">
      <dgm:prSet/>
      <dgm:spPr/>
      <dgm:t>
        <a:bodyPr/>
        <a:lstStyle/>
        <a:p>
          <a:endParaRPr lang="en-US"/>
        </a:p>
      </dgm:t>
    </dgm:pt>
    <dgm:pt modelId="{FA0F5016-D9F2-4FE4-82DA-F673C2BC7C86}" type="sibTrans" cxnId="{9C2196FB-3055-4B2B-8021-977486D92506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69F672A-F23A-4D46-8E5D-21621A62E06D}" type="pres">
      <dgm:prSet presAssocID="{6FA7E9EA-DE6E-44AD-B399-D3FC77CAF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7713D-5F34-4C63-B37E-ED518826346F}" type="pres">
      <dgm:prSet presAssocID="{3ECBDAB5-61ED-4A8B-9CB5-F3FC7923AECE}" presName="spacer" presStyleCnt="0"/>
      <dgm:spPr/>
    </dgm:pt>
    <dgm:pt modelId="{F9819D27-FC80-4B56-9A25-2E309E183A82}" type="pres">
      <dgm:prSet presAssocID="{C567E960-E657-4F70-A1EF-48F879C9A1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1B00E-B45B-4E56-B039-C1B07200E896}" type="presOf" srcId="{6FA7E9EA-DE6E-44AD-B399-D3FC77CAFDF7}" destId="{869F672A-F23A-4D46-8E5D-21621A62E06D}" srcOrd="0" destOrd="0" presId="urn:microsoft.com/office/officeart/2005/8/layout/vList2"/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A23E3A60-0780-4596-AC65-CE570FCFEB35}" type="presOf" srcId="{C567E960-E657-4F70-A1EF-48F879C9A116}" destId="{F9819D27-FC80-4B56-9A25-2E309E183A82}" srcOrd="0" destOrd="0" presId="urn:microsoft.com/office/officeart/2005/8/layout/vList2"/>
    <dgm:cxn modelId="{DC16C4A0-4E35-404E-B2DC-5BD76873D95A}" srcId="{D4A62649-BC3F-4F38-A6D9-736006F57E78}" destId="{6FA7E9EA-DE6E-44AD-B399-D3FC77CAFDF7}" srcOrd="1" destOrd="0" parTransId="{4E030F31-33A1-44F4-87DE-B698C8602F12}" sibTransId="{3ECBDAB5-61ED-4A8B-9CB5-F3FC7923AECE}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9C2196FB-3055-4B2B-8021-977486D92506}" srcId="{D4A62649-BC3F-4F38-A6D9-736006F57E78}" destId="{C567E960-E657-4F70-A1EF-48F879C9A116}" srcOrd="2" destOrd="0" parTransId="{A0376781-C478-437D-8734-48BD76EE816D}" sibTransId="{FA0F5016-D9F2-4FE4-82DA-F673C2BC7C86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7A7DA69C-FE9B-49E4-A7A8-94553710D678}" type="presParOf" srcId="{3A2738A4-EF23-4837-8C40-2CAF0C9EF080}" destId="{869F672A-F23A-4D46-8E5D-21621A62E06D}" srcOrd="2" destOrd="0" presId="urn:microsoft.com/office/officeart/2005/8/layout/vList2"/>
    <dgm:cxn modelId="{BF1FAAD7-4F76-49CE-9D5C-3AFAD449C4EA}" type="presParOf" srcId="{3A2738A4-EF23-4837-8C40-2CAF0C9EF080}" destId="{7437713D-5F34-4C63-B37E-ED518826346F}" srcOrd="3" destOrd="0" presId="urn:microsoft.com/office/officeart/2005/8/layout/vList2"/>
    <dgm:cxn modelId="{7428174D-CD66-40AB-93E4-82C2166D17FF}" type="presParOf" srcId="{3A2738A4-EF23-4837-8C40-2CAF0C9EF080}" destId="{F9819D27-FC80-4B56-9A25-2E309E183A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D671FA-4C63-4AA2-8E5F-B87DD0E53F1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916CCEE-1AAD-454D-809D-E2A39294CC60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108 уч. часов = 27 занятий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5E71D4D-A93E-4C8D-8DCE-EF343B7D4381}" type="parTrans" cxnId="{BD68E899-0878-4213-81B8-73A5609EA240}">
      <dgm:prSet/>
      <dgm:spPr/>
      <dgm:t>
        <a:bodyPr/>
        <a:lstStyle/>
        <a:p>
          <a:endParaRPr lang="en-US"/>
        </a:p>
      </dgm:t>
    </dgm:pt>
    <dgm:pt modelId="{11A918DF-4EB5-4484-B889-F516D33712BD}" type="sibTrans" cxnId="{BD68E899-0878-4213-81B8-73A5609EA240}">
      <dgm:prSet/>
      <dgm:spPr/>
      <dgm:t>
        <a:bodyPr/>
        <a:lstStyle/>
        <a:p>
          <a:endParaRPr lang="en-US"/>
        </a:p>
      </dgm:t>
    </dgm:pt>
    <dgm:pt modelId="{CE2DCD7B-4B99-41B6-A676-C92F066E742A}">
      <dgm:prSet phldrT="[Text]"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Core Python + Basic Web + Django</a:t>
          </a:r>
        </a:p>
      </dgm:t>
    </dgm:pt>
    <dgm:pt modelId="{F411A5FA-A690-449F-8083-90FAB34500B6}" type="parTrans" cxnId="{5B336288-EDAA-4E94-BE89-68AB0684EF55}">
      <dgm:prSet/>
      <dgm:spPr/>
      <dgm:t>
        <a:bodyPr/>
        <a:lstStyle/>
        <a:p>
          <a:endParaRPr lang="en-US"/>
        </a:p>
      </dgm:t>
    </dgm:pt>
    <dgm:pt modelId="{45C9F9CA-157A-4DE0-9AED-2B24CEB10BFE}" type="sibTrans" cxnId="{5B336288-EDAA-4E94-BE89-68AB0684EF55}">
      <dgm:prSet/>
      <dgm:spPr/>
      <dgm:t>
        <a:bodyPr/>
        <a:lstStyle/>
        <a:p>
          <a:endParaRPr lang="en-US"/>
        </a:p>
      </dgm:t>
    </dgm:pt>
    <dgm:pt modelId="{2526F703-1BFF-4048-A9D3-E2341FB20A2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самостоятельная работа + домашние задания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96908D-D154-4127-B335-20EA44735995}" type="parTrans" cxnId="{A41B2B6B-BC8A-45F6-B61B-4848DC25E34E}">
      <dgm:prSet/>
      <dgm:spPr/>
      <dgm:t>
        <a:bodyPr/>
        <a:lstStyle/>
        <a:p>
          <a:endParaRPr lang="en-US"/>
        </a:p>
      </dgm:t>
    </dgm:pt>
    <dgm:pt modelId="{75DD9519-E4EE-4257-A239-C8E1987D3465}" type="sibTrans" cxnId="{A41B2B6B-BC8A-45F6-B61B-4848DC25E34E}">
      <dgm:prSet/>
      <dgm:spPr/>
      <dgm:t>
        <a:bodyPr/>
        <a:lstStyle/>
        <a:p>
          <a:endParaRPr lang="en-US"/>
        </a:p>
      </dgm:t>
    </dgm:pt>
    <dgm:pt modelId="{44B344F1-6F7C-4A12-8EA4-34D5AE89357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защита проекта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30532F4-6F23-4DA8-A023-E1363EBEC42B}" type="parTrans" cxnId="{82672DAE-7712-495F-ABE0-3CF22245A207}">
      <dgm:prSet/>
      <dgm:spPr/>
      <dgm:t>
        <a:bodyPr/>
        <a:lstStyle/>
        <a:p>
          <a:endParaRPr lang="en-US"/>
        </a:p>
      </dgm:t>
    </dgm:pt>
    <dgm:pt modelId="{64C00854-A763-4DFE-AF9A-5D63E2263ED9}" type="sibTrans" cxnId="{82672DAE-7712-495F-ABE0-3CF22245A207}">
      <dgm:prSet/>
      <dgm:spPr/>
      <dgm:t>
        <a:bodyPr/>
        <a:lstStyle/>
        <a:p>
          <a:endParaRPr lang="en-US"/>
        </a:p>
      </dgm:t>
    </dgm:pt>
    <dgm:pt modelId="{541891D3-5B18-482D-AE29-2050CA288EA4}" type="pres">
      <dgm:prSet presAssocID="{1AD671FA-4C63-4AA2-8E5F-B87DD0E53F1A}" presName="vert0" presStyleCnt="0">
        <dgm:presLayoutVars>
          <dgm:dir/>
          <dgm:animOne val="branch"/>
          <dgm:animLvl val="lvl"/>
        </dgm:presLayoutVars>
      </dgm:prSet>
      <dgm:spPr/>
    </dgm:pt>
    <dgm:pt modelId="{2AC6CEDC-E5C1-495C-8518-2D96EE00B9B6}" type="pres">
      <dgm:prSet presAssocID="{2916CCEE-1AAD-454D-809D-E2A39294CC60}" presName="thickLine" presStyleLbl="alignNode1" presStyleIdx="0" presStyleCnt="4"/>
      <dgm:spPr/>
    </dgm:pt>
    <dgm:pt modelId="{33115740-3A1D-4F16-8614-C551D8BC1D82}" type="pres">
      <dgm:prSet presAssocID="{2916CCEE-1AAD-454D-809D-E2A39294CC60}" presName="horz1" presStyleCnt="0"/>
      <dgm:spPr/>
    </dgm:pt>
    <dgm:pt modelId="{525ACD02-7BD2-43B2-B44A-D443AC7049DD}" type="pres">
      <dgm:prSet presAssocID="{2916CCEE-1AAD-454D-809D-E2A39294CC60}" presName="tx1" presStyleLbl="revTx" presStyleIdx="0" presStyleCnt="4"/>
      <dgm:spPr/>
    </dgm:pt>
    <dgm:pt modelId="{589B04BD-3D56-4BAA-AE6F-8359F5E8495A}" type="pres">
      <dgm:prSet presAssocID="{2916CCEE-1AAD-454D-809D-E2A39294CC60}" presName="vert1" presStyleCnt="0"/>
      <dgm:spPr/>
    </dgm:pt>
    <dgm:pt modelId="{977AEC31-5D23-4761-87E8-75FC31145B8B}" type="pres">
      <dgm:prSet presAssocID="{CE2DCD7B-4B99-41B6-A676-C92F066E742A}" presName="thickLine" presStyleLbl="alignNode1" presStyleIdx="1" presStyleCnt="4"/>
      <dgm:spPr/>
    </dgm:pt>
    <dgm:pt modelId="{293D59F2-558D-4A60-9FD6-DA4A9D8D0065}" type="pres">
      <dgm:prSet presAssocID="{CE2DCD7B-4B99-41B6-A676-C92F066E742A}" presName="horz1" presStyleCnt="0"/>
      <dgm:spPr/>
    </dgm:pt>
    <dgm:pt modelId="{C5555537-651A-464F-8788-7BB4374DE59A}" type="pres">
      <dgm:prSet presAssocID="{CE2DCD7B-4B99-41B6-A676-C92F066E742A}" presName="tx1" presStyleLbl="revTx" presStyleIdx="1" presStyleCnt="4"/>
      <dgm:spPr/>
    </dgm:pt>
    <dgm:pt modelId="{76308DFA-BCD9-4C86-A966-30FCF5A65831}" type="pres">
      <dgm:prSet presAssocID="{CE2DCD7B-4B99-41B6-A676-C92F066E742A}" presName="vert1" presStyleCnt="0"/>
      <dgm:spPr/>
    </dgm:pt>
    <dgm:pt modelId="{C73B615A-2BC4-4139-B766-5665EB63DB73}" type="pres">
      <dgm:prSet presAssocID="{2526F703-1BFF-4048-A9D3-E2341FB20A2C}" presName="thickLine" presStyleLbl="alignNode1" presStyleIdx="2" presStyleCnt="4"/>
      <dgm:spPr/>
    </dgm:pt>
    <dgm:pt modelId="{4EFEDAAF-0C93-4970-943C-C163992448AE}" type="pres">
      <dgm:prSet presAssocID="{2526F703-1BFF-4048-A9D3-E2341FB20A2C}" presName="horz1" presStyleCnt="0"/>
      <dgm:spPr/>
    </dgm:pt>
    <dgm:pt modelId="{E4014635-1471-49EE-8118-EC5802A74B93}" type="pres">
      <dgm:prSet presAssocID="{2526F703-1BFF-4048-A9D3-E2341FB20A2C}" presName="tx1" presStyleLbl="revTx" presStyleIdx="2" presStyleCnt="4"/>
      <dgm:spPr/>
    </dgm:pt>
    <dgm:pt modelId="{DA4F9F2F-2C6B-4A7B-9F3D-6C09049EEA67}" type="pres">
      <dgm:prSet presAssocID="{2526F703-1BFF-4048-A9D3-E2341FB20A2C}" presName="vert1" presStyleCnt="0"/>
      <dgm:spPr/>
    </dgm:pt>
    <dgm:pt modelId="{2979B1C2-3EB3-4441-9218-95540CC30449}" type="pres">
      <dgm:prSet presAssocID="{44B344F1-6F7C-4A12-8EA4-34D5AE893579}" presName="thickLine" presStyleLbl="alignNode1" presStyleIdx="3" presStyleCnt="4"/>
      <dgm:spPr/>
    </dgm:pt>
    <dgm:pt modelId="{B574DB63-2769-4FDD-9359-DCF4329B536A}" type="pres">
      <dgm:prSet presAssocID="{44B344F1-6F7C-4A12-8EA4-34D5AE893579}" presName="horz1" presStyleCnt="0"/>
      <dgm:spPr/>
    </dgm:pt>
    <dgm:pt modelId="{7A3B5E0C-E336-4A82-9308-8FED69B52FB5}" type="pres">
      <dgm:prSet presAssocID="{44B344F1-6F7C-4A12-8EA4-34D5AE893579}" presName="tx1" presStyleLbl="revTx" presStyleIdx="3" presStyleCnt="4"/>
      <dgm:spPr/>
    </dgm:pt>
    <dgm:pt modelId="{A7FEC7A3-F8A7-42C0-84BF-08FBE345E155}" type="pres">
      <dgm:prSet presAssocID="{44B344F1-6F7C-4A12-8EA4-34D5AE893579}" presName="vert1" presStyleCnt="0"/>
      <dgm:spPr/>
    </dgm:pt>
  </dgm:ptLst>
  <dgm:cxnLst>
    <dgm:cxn modelId="{0DA4DC1A-E450-49A9-84A1-C457654AF10C}" type="presOf" srcId="{2526F703-1BFF-4048-A9D3-E2341FB20A2C}" destId="{E4014635-1471-49EE-8118-EC5802A74B93}" srcOrd="0" destOrd="0" presId="urn:microsoft.com/office/officeart/2008/layout/LinedList"/>
    <dgm:cxn modelId="{6B246A49-E2D9-43C4-AA87-0F04AF05124A}" type="presOf" srcId="{2916CCEE-1AAD-454D-809D-E2A39294CC60}" destId="{525ACD02-7BD2-43B2-B44A-D443AC7049DD}" srcOrd="0" destOrd="0" presId="urn:microsoft.com/office/officeart/2008/layout/LinedList"/>
    <dgm:cxn modelId="{A41B2B6B-BC8A-45F6-B61B-4848DC25E34E}" srcId="{1AD671FA-4C63-4AA2-8E5F-B87DD0E53F1A}" destId="{2526F703-1BFF-4048-A9D3-E2341FB20A2C}" srcOrd="2" destOrd="0" parTransId="{5196908D-D154-4127-B335-20EA44735995}" sibTransId="{75DD9519-E4EE-4257-A239-C8E1987D3465}"/>
    <dgm:cxn modelId="{5B336288-EDAA-4E94-BE89-68AB0684EF55}" srcId="{1AD671FA-4C63-4AA2-8E5F-B87DD0E53F1A}" destId="{CE2DCD7B-4B99-41B6-A676-C92F066E742A}" srcOrd="1" destOrd="0" parTransId="{F411A5FA-A690-449F-8083-90FAB34500B6}" sibTransId="{45C9F9CA-157A-4DE0-9AED-2B24CEB10BFE}"/>
    <dgm:cxn modelId="{BD68E899-0878-4213-81B8-73A5609EA240}" srcId="{1AD671FA-4C63-4AA2-8E5F-B87DD0E53F1A}" destId="{2916CCEE-1AAD-454D-809D-E2A39294CC60}" srcOrd="0" destOrd="0" parTransId="{C5E71D4D-A93E-4C8D-8DCE-EF343B7D4381}" sibTransId="{11A918DF-4EB5-4484-B889-F516D33712BD}"/>
    <dgm:cxn modelId="{82672DAE-7712-495F-ABE0-3CF22245A207}" srcId="{1AD671FA-4C63-4AA2-8E5F-B87DD0E53F1A}" destId="{44B344F1-6F7C-4A12-8EA4-34D5AE893579}" srcOrd="3" destOrd="0" parTransId="{B30532F4-6F23-4DA8-A023-E1363EBEC42B}" sibTransId="{64C00854-A763-4DFE-AF9A-5D63E2263ED9}"/>
    <dgm:cxn modelId="{CA64D1AE-65EC-4D8D-9F15-FD8ED4E4D9CF}" type="presOf" srcId="{44B344F1-6F7C-4A12-8EA4-34D5AE893579}" destId="{7A3B5E0C-E336-4A82-9308-8FED69B52FB5}" srcOrd="0" destOrd="0" presId="urn:microsoft.com/office/officeart/2008/layout/LinedList"/>
    <dgm:cxn modelId="{30E976BC-2903-4E05-A9AC-BD27A79B4389}" type="presOf" srcId="{CE2DCD7B-4B99-41B6-A676-C92F066E742A}" destId="{C5555537-651A-464F-8788-7BB4374DE59A}" srcOrd="0" destOrd="0" presId="urn:microsoft.com/office/officeart/2008/layout/LinedList"/>
    <dgm:cxn modelId="{CDFB87F9-D324-4641-82F8-C73299B7230F}" type="presOf" srcId="{1AD671FA-4C63-4AA2-8E5F-B87DD0E53F1A}" destId="{541891D3-5B18-482D-AE29-2050CA288EA4}" srcOrd="0" destOrd="0" presId="urn:microsoft.com/office/officeart/2008/layout/LinedList"/>
    <dgm:cxn modelId="{B2835C68-21F3-4671-96B1-7804E387C298}" type="presParOf" srcId="{541891D3-5B18-482D-AE29-2050CA288EA4}" destId="{2AC6CEDC-E5C1-495C-8518-2D96EE00B9B6}" srcOrd="0" destOrd="0" presId="urn:microsoft.com/office/officeart/2008/layout/LinedList"/>
    <dgm:cxn modelId="{1CE4AD8D-FDC0-4EB8-891B-EACC717390D9}" type="presParOf" srcId="{541891D3-5B18-482D-AE29-2050CA288EA4}" destId="{33115740-3A1D-4F16-8614-C551D8BC1D82}" srcOrd="1" destOrd="0" presId="urn:microsoft.com/office/officeart/2008/layout/LinedList"/>
    <dgm:cxn modelId="{F76157FB-FF89-44E1-A48B-32D266102785}" type="presParOf" srcId="{33115740-3A1D-4F16-8614-C551D8BC1D82}" destId="{525ACD02-7BD2-43B2-B44A-D443AC7049DD}" srcOrd="0" destOrd="0" presId="urn:microsoft.com/office/officeart/2008/layout/LinedList"/>
    <dgm:cxn modelId="{3BD40ED1-56AC-4228-99D6-F00712FFF6E4}" type="presParOf" srcId="{33115740-3A1D-4F16-8614-C551D8BC1D82}" destId="{589B04BD-3D56-4BAA-AE6F-8359F5E8495A}" srcOrd="1" destOrd="0" presId="urn:microsoft.com/office/officeart/2008/layout/LinedList"/>
    <dgm:cxn modelId="{4819BC09-EEA7-49E4-8523-E6282F9BC78A}" type="presParOf" srcId="{541891D3-5B18-482D-AE29-2050CA288EA4}" destId="{977AEC31-5D23-4761-87E8-75FC31145B8B}" srcOrd="2" destOrd="0" presId="urn:microsoft.com/office/officeart/2008/layout/LinedList"/>
    <dgm:cxn modelId="{2165E3AB-2E60-4C36-A343-943091D440A3}" type="presParOf" srcId="{541891D3-5B18-482D-AE29-2050CA288EA4}" destId="{293D59F2-558D-4A60-9FD6-DA4A9D8D0065}" srcOrd="3" destOrd="0" presId="urn:microsoft.com/office/officeart/2008/layout/LinedList"/>
    <dgm:cxn modelId="{CEEECCFE-0303-4D7B-A3BA-B91E9F9F4A7A}" type="presParOf" srcId="{293D59F2-558D-4A60-9FD6-DA4A9D8D0065}" destId="{C5555537-651A-464F-8788-7BB4374DE59A}" srcOrd="0" destOrd="0" presId="urn:microsoft.com/office/officeart/2008/layout/LinedList"/>
    <dgm:cxn modelId="{9699957F-3872-4521-9852-3C1F74E732C0}" type="presParOf" srcId="{293D59F2-558D-4A60-9FD6-DA4A9D8D0065}" destId="{76308DFA-BCD9-4C86-A966-30FCF5A65831}" srcOrd="1" destOrd="0" presId="urn:microsoft.com/office/officeart/2008/layout/LinedList"/>
    <dgm:cxn modelId="{209EC9E3-D7D3-4007-A298-35A3FC10B63D}" type="presParOf" srcId="{541891D3-5B18-482D-AE29-2050CA288EA4}" destId="{C73B615A-2BC4-4139-B766-5665EB63DB73}" srcOrd="4" destOrd="0" presId="urn:microsoft.com/office/officeart/2008/layout/LinedList"/>
    <dgm:cxn modelId="{2987BE00-97D2-466D-9F59-C640CA1E6DED}" type="presParOf" srcId="{541891D3-5B18-482D-AE29-2050CA288EA4}" destId="{4EFEDAAF-0C93-4970-943C-C163992448AE}" srcOrd="5" destOrd="0" presId="urn:microsoft.com/office/officeart/2008/layout/LinedList"/>
    <dgm:cxn modelId="{5B4BB486-5EDD-464D-92B0-3AF7D6DFC667}" type="presParOf" srcId="{4EFEDAAF-0C93-4970-943C-C163992448AE}" destId="{E4014635-1471-49EE-8118-EC5802A74B93}" srcOrd="0" destOrd="0" presId="urn:microsoft.com/office/officeart/2008/layout/LinedList"/>
    <dgm:cxn modelId="{E5DD137A-9065-41EE-9DFB-CEF8666ED556}" type="presParOf" srcId="{4EFEDAAF-0C93-4970-943C-C163992448AE}" destId="{DA4F9F2F-2C6B-4A7B-9F3D-6C09049EEA67}" srcOrd="1" destOrd="0" presId="urn:microsoft.com/office/officeart/2008/layout/LinedList"/>
    <dgm:cxn modelId="{26A7C539-4659-45B5-B540-59C6451C914B}" type="presParOf" srcId="{541891D3-5B18-482D-AE29-2050CA288EA4}" destId="{2979B1C2-3EB3-4441-9218-95540CC30449}" srcOrd="6" destOrd="0" presId="urn:microsoft.com/office/officeart/2008/layout/LinedList"/>
    <dgm:cxn modelId="{C4C30A76-33A7-45CD-AEF4-9329C2D57C44}" type="presParOf" srcId="{541891D3-5B18-482D-AE29-2050CA288EA4}" destId="{B574DB63-2769-4FDD-9359-DCF4329B536A}" srcOrd="7" destOrd="0" presId="urn:microsoft.com/office/officeart/2008/layout/LinedList"/>
    <dgm:cxn modelId="{0AEBCD25-72CB-4695-81DB-3F98501C0CF7}" type="presParOf" srcId="{B574DB63-2769-4FDD-9359-DCF4329B536A}" destId="{7A3B5E0C-E336-4A82-9308-8FED69B52FB5}" srcOrd="0" destOrd="0" presId="urn:microsoft.com/office/officeart/2008/layout/LinedList"/>
    <dgm:cxn modelId="{747F3804-B8CB-420D-9741-CA230E9D2172}" type="presParOf" srcId="{B574DB63-2769-4FDD-9359-DCF4329B536A}" destId="{A7FEC7A3-F8A7-42C0-84BF-08FBE345E1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D671FA-4C63-4AA2-8E5F-B87DD0E53F1A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916CCEE-1AAD-454D-809D-E2A39294CC60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 ЕСТЬ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5E71D4D-A93E-4C8D-8DCE-EF343B7D4381}" type="parTrans" cxnId="{BD68E899-0878-4213-81B8-73A5609EA240}">
      <dgm:prSet/>
      <dgm:spPr/>
      <dgm:t>
        <a:bodyPr/>
        <a:lstStyle/>
        <a:p>
          <a:endParaRPr lang="en-US"/>
        </a:p>
      </dgm:t>
    </dgm:pt>
    <dgm:pt modelId="{11A918DF-4EB5-4484-B889-F516D33712BD}" type="sibTrans" cxnId="{BD68E899-0878-4213-81B8-73A5609EA240}">
      <dgm:prSet/>
      <dgm:spPr/>
      <dgm:t>
        <a:bodyPr/>
        <a:lstStyle/>
        <a:p>
          <a:endParaRPr lang="en-US"/>
        </a:p>
      </dgm:t>
    </dgm:pt>
    <dgm:pt modelId="{CE2DCD7B-4B99-41B6-A676-C92F066E742A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сохранять чистоту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411A5FA-A690-449F-8083-90FAB34500B6}" type="parTrans" cxnId="{5B336288-EDAA-4E94-BE89-68AB0684EF55}">
      <dgm:prSet/>
      <dgm:spPr/>
      <dgm:t>
        <a:bodyPr/>
        <a:lstStyle/>
        <a:p>
          <a:endParaRPr lang="en-US"/>
        </a:p>
      </dgm:t>
    </dgm:pt>
    <dgm:pt modelId="{45C9F9CA-157A-4DE0-9AED-2B24CEB10BFE}" type="sibTrans" cxnId="{5B336288-EDAA-4E94-BE89-68AB0684EF55}">
      <dgm:prSet/>
      <dgm:spPr/>
      <dgm:t>
        <a:bodyPr/>
        <a:lstStyle/>
        <a:p>
          <a:endParaRPr lang="en-US"/>
        </a:p>
      </dgm:t>
    </dgm:pt>
    <dgm:pt modelId="{2526F703-1BFF-4048-A9D3-E2341FB20A2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 сидеть на столах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96908D-D154-4127-B335-20EA44735995}" type="parTrans" cxnId="{A41B2B6B-BC8A-45F6-B61B-4848DC25E34E}">
      <dgm:prSet/>
      <dgm:spPr/>
      <dgm:t>
        <a:bodyPr/>
        <a:lstStyle/>
        <a:p>
          <a:endParaRPr lang="en-US"/>
        </a:p>
      </dgm:t>
    </dgm:pt>
    <dgm:pt modelId="{75DD9519-E4EE-4257-A239-C8E1987D3465}" type="sibTrans" cxnId="{A41B2B6B-BC8A-45F6-B61B-4848DC25E34E}">
      <dgm:prSet/>
      <dgm:spPr/>
      <dgm:t>
        <a:bodyPr/>
        <a:lstStyle/>
        <a:p>
          <a:endParaRPr lang="en-US"/>
        </a:p>
      </dgm:t>
    </dgm:pt>
    <dgm:pt modelId="{44B344F1-6F7C-4A12-8EA4-34D5AE89357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бережно обращаться с оборудованием</a:t>
          </a:r>
        </a:p>
      </dgm:t>
    </dgm:pt>
    <dgm:pt modelId="{B30532F4-6F23-4DA8-A023-E1363EBEC42B}" type="parTrans" cxnId="{82672DAE-7712-495F-ABE0-3CF22245A207}">
      <dgm:prSet/>
      <dgm:spPr/>
      <dgm:t>
        <a:bodyPr/>
        <a:lstStyle/>
        <a:p>
          <a:endParaRPr lang="en-US"/>
        </a:p>
      </dgm:t>
    </dgm:pt>
    <dgm:pt modelId="{64C00854-A763-4DFE-AF9A-5D63E2263ED9}" type="sibTrans" cxnId="{82672DAE-7712-495F-ABE0-3CF22245A207}">
      <dgm:prSet/>
      <dgm:spPr/>
      <dgm:t>
        <a:bodyPr/>
        <a:lstStyle/>
        <a:p>
          <a:endParaRPr lang="en-US"/>
        </a:p>
      </dgm:t>
    </dgm:pt>
    <dgm:pt modelId="{7EC39021-2CC8-451B-9774-E533BE93D78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рабочее место после занятия должно выглядеть так же, как и до занятия</a:t>
          </a:r>
        </a:p>
      </dgm:t>
    </dgm:pt>
    <dgm:pt modelId="{0C2067E6-F28F-4FAD-A425-BE2A2C485896}" type="parTrans" cxnId="{F6024CFB-8FA5-45CC-92D1-D651E3B4C790}">
      <dgm:prSet/>
      <dgm:spPr/>
      <dgm:t>
        <a:bodyPr/>
        <a:lstStyle/>
        <a:p>
          <a:endParaRPr lang="en-US"/>
        </a:p>
      </dgm:t>
    </dgm:pt>
    <dgm:pt modelId="{E44A2386-993A-4F55-A520-918854E2351E}" type="sibTrans" cxnId="{F6024CFB-8FA5-45CC-92D1-D651E3B4C790}">
      <dgm:prSet/>
      <dgm:spPr/>
      <dgm:t>
        <a:bodyPr/>
        <a:lstStyle/>
        <a:p>
          <a:endParaRPr lang="en-US"/>
        </a:p>
      </dgm:t>
    </dgm:pt>
    <dgm:pt modelId="{33A8FE33-C473-41D2-9FBB-062D2D57ABCE}" type="pres">
      <dgm:prSet presAssocID="{1AD671FA-4C63-4AA2-8E5F-B87DD0E53F1A}" presName="vert0" presStyleCnt="0">
        <dgm:presLayoutVars>
          <dgm:dir/>
          <dgm:animOne val="branch"/>
          <dgm:animLvl val="lvl"/>
        </dgm:presLayoutVars>
      </dgm:prSet>
      <dgm:spPr/>
    </dgm:pt>
    <dgm:pt modelId="{9FC2504E-C5FC-4930-9578-2ED2765FFDCB}" type="pres">
      <dgm:prSet presAssocID="{2916CCEE-1AAD-454D-809D-E2A39294CC60}" presName="thickLine" presStyleLbl="alignNode1" presStyleIdx="0" presStyleCnt="5"/>
      <dgm:spPr/>
    </dgm:pt>
    <dgm:pt modelId="{774EB4CA-BCCE-4B06-9C3B-6E7D436D845D}" type="pres">
      <dgm:prSet presAssocID="{2916CCEE-1AAD-454D-809D-E2A39294CC60}" presName="horz1" presStyleCnt="0"/>
      <dgm:spPr/>
    </dgm:pt>
    <dgm:pt modelId="{0E9768DB-FF15-4BFF-8493-C7EC7C72FDF9}" type="pres">
      <dgm:prSet presAssocID="{2916CCEE-1AAD-454D-809D-E2A39294CC60}" presName="tx1" presStyleLbl="revTx" presStyleIdx="0" presStyleCnt="5"/>
      <dgm:spPr/>
    </dgm:pt>
    <dgm:pt modelId="{4F25D9E4-9F62-4781-8D2F-578BB5DF2C4D}" type="pres">
      <dgm:prSet presAssocID="{2916CCEE-1AAD-454D-809D-E2A39294CC60}" presName="vert1" presStyleCnt="0"/>
      <dgm:spPr/>
    </dgm:pt>
    <dgm:pt modelId="{F3D5D6BD-78D7-4C18-8A20-E1BD05E24661}" type="pres">
      <dgm:prSet presAssocID="{CE2DCD7B-4B99-41B6-A676-C92F066E742A}" presName="thickLine" presStyleLbl="alignNode1" presStyleIdx="1" presStyleCnt="5"/>
      <dgm:spPr/>
    </dgm:pt>
    <dgm:pt modelId="{33D3B0F8-9444-4D1A-84F9-5178539BBDFB}" type="pres">
      <dgm:prSet presAssocID="{CE2DCD7B-4B99-41B6-A676-C92F066E742A}" presName="horz1" presStyleCnt="0"/>
      <dgm:spPr/>
    </dgm:pt>
    <dgm:pt modelId="{0E788C35-5594-4FB7-8C98-54AAC8790DFA}" type="pres">
      <dgm:prSet presAssocID="{CE2DCD7B-4B99-41B6-A676-C92F066E742A}" presName="tx1" presStyleLbl="revTx" presStyleIdx="1" presStyleCnt="5"/>
      <dgm:spPr/>
    </dgm:pt>
    <dgm:pt modelId="{8062F703-72A9-4BEA-802E-5E7327959799}" type="pres">
      <dgm:prSet presAssocID="{CE2DCD7B-4B99-41B6-A676-C92F066E742A}" presName="vert1" presStyleCnt="0"/>
      <dgm:spPr/>
    </dgm:pt>
    <dgm:pt modelId="{A0044E97-C70A-4393-B5E4-21D68C282232}" type="pres">
      <dgm:prSet presAssocID="{2526F703-1BFF-4048-A9D3-E2341FB20A2C}" presName="thickLine" presStyleLbl="alignNode1" presStyleIdx="2" presStyleCnt="5"/>
      <dgm:spPr/>
    </dgm:pt>
    <dgm:pt modelId="{3AD2C8C5-B955-4155-A635-39412547784C}" type="pres">
      <dgm:prSet presAssocID="{2526F703-1BFF-4048-A9D3-E2341FB20A2C}" presName="horz1" presStyleCnt="0"/>
      <dgm:spPr/>
    </dgm:pt>
    <dgm:pt modelId="{BC8EF739-675B-4FA0-85ED-952D481240C5}" type="pres">
      <dgm:prSet presAssocID="{2526F703-1BFF-4048-A9D3-E2341FB20A2C}" presName="tx1" presStyleLbl="revTx" presStyleIdx="2" presStyleCnt="5"/>
      <dgm:spPr/>
    </dgm:pt>
    <dgm:pt modelId="{ACB1F872-A687-4884-AEA2-DA93C173AF4B}" type="pres">
      <dgm:prSet presAssocID="{2526F703-1BFF-4048-A9D3-E2341FB20A2C}" presName="vert1" presStyleCnt="0"/>
      <dgm:spPr/>
    </dgm:pt>
    <dgm:pt modelId="{A4CCB441-F0BE-485F-86D0-4046DA390BE2}" type="pres">
      <dgm:prSet presAssocID="{44B344F1-6F7C-4A12-8EA4-34D5AE893579}" presName="thickLine" presStyleLbl="alignNode1" presStyleIdx="3" presStyleCnt="5"/>
      <dgm:spPr/>
    </dgm:pt>
    <dgm:pt modelId="{2661E2F2-C691-445A-8F7C-D5EF48629A25}" type="pres">
      <dgm:prSet presAssocID="{44B344F1-6F7C-4A12-8EA4-34D5AE893579}" presName="horz1" presStyleCnt="0"/>
      <dgm:spPr/>
    </dgm:pt>
    <dgm:pt modelId="{C252B4B6-DBFA-4CB0-A996-A4B0CFFE2C76}" type="pres">
      <dgm:prSet presAssocID="{44B344F1-6F7C-4A12-8EA4-34D5AE893579}" presName="tx1" presStyleLbl="revTx" presStyleIdx="3" presStyleCnt="5"/>
      <dgm:spPr/>
    </dgm:pt>
    <dgm:pt modelId="{01395035-BB21-4D06-85A9-CE8DA279A397}" type="pres">
      <dgm:prSet presAssocID="{44B344F1-6F7C-4A12-8EA4-34D5AE893579}" presName="vert1" presStyleCnt="0"/>
      <dgm:spPr/>
    </dgm:pt>
    <dgm:pt modelId="{2054171B-96AD-42E4-9A1F-F349A031C2E2}" type="pres">
      <dgm:prSet presAssocID="{7EC39021-2CC8-451B-9774-E533BE93D787}" presName="thickLine" presStyleLbl="alignNode1" presStyleIdx="4" presStyleCnt="5"/>
      <dgm:spPr/>
    </dgm:pt>
    <dgm:pt modelId="{CB1480A2-E65A-4A22-AD82-2A4DF551C778}" type="pres">
      <dgm:prSet presAssocID="{7EC39021-2CC8-451B-9774-E533BE93D787}" presName="horz1" presStyleCnt="0"/>
      <dgm:spPr/>
    </dgm:pt>
    <dgm:pt modelId="{E98086F8-7DC0-43CB-A6A2-5B85E15331FC}" type="pres">
      <dgm:prSet presAssocID="{7EC39021-2CC8-451B-9774-E533BE93D787}" presName="tx1" presStyleLbl="revTx" presStyleIdx="4" presStyleCnt="5"/>
      <dgm:spPr/>
    </dgm:pt>
    <dgm:pt modelId="{51678E11-CAA8-4E2D-A25A-081CECFA82DB}" type="pres">
      <dgm:prSet presAssocID="{7EC39021-2CC8-451B-9774-E533BE93D787}" presName="vert1" presStyleCnt="0"/>
      <dgm:spPr/>
    </dgm:pt>
  </dgm:ptLst>
  <dgm:cxnLst>
    <dgm:cxn modelId="{A94EA324-7E75-482C-841A-36F3959C4B35}" type="presOf" srcId="{7EC39021-2CC8-451B-9774-E533BE93D787}" destId="{E98086F8-7DC0-43CB-A6A2-5B85E15331FC}" srcOrd="0" destOrd="0" presId="urn:microsoft.com/office/officeart/2008/layout/LinedList"/>
    <dgm:cxn modelId="{6F4BF330-3C84-425A-8BD7-706CF652D009}" type="presOf" srcId="{44B344F1-6F7C-4A12-8EA4-34D5AE893579}" destId="{C252B4B6-DBFA-4CB0-A996-A4B0CFFE2C76}" srcOrd="0" destOrd="0" presId="urn:microsoft.com/office/officeart/2008/layout/LinedList"/>
    <dgm:cxn modelId="{005F4239-376E-47C0-BD6A-DD8D0B4F94A5}" type="presOf" srcId="{1AD671FA-4C63-4AA2-8E5F-B87DD0E53F1A}" destId="{33A8FE33-C473-41D2-9FBB-062D2D57ABCE}" srcOrd="0" destOrd="0" presId="urn:microsoft.com/office/officeart/2008/layout/LinedList"/>
    <dgm:cxn modelId="{60E49243-DC64-4541-87F7-C00CE0A4AEE2}" type="presOf" srcId="{2916CCEE-1AAD-454D-809D-E2A39294CC60}" destId="{0E9768DB-FF15-4BFF-8493-C7EC7C72FDF9}" srcOrd="0" destOrd="0" presId="urn:microsoft.com/office/officeart/2008/layout/LinedList"/>
    <dgm:cxn modelId="{A41B2B6B-BC8A-45F6-B61B-4848DC25E34E}" srcId="{1AD671FA-4C63-4AA2-8E5F-B87DD0E53F1A}" destId="{2526F703-1BFF-4048-A9D3-E2341FB20A2C}" srcOrd="2" destOrd="0" parTransId="{5196908D-D154-4127-B335-20EA44735995}" sibTransId="{75DD9519-E4EE-4257-A239-C8E1987D3465}"/>
    <dgm:cxn modelId="{1BAF0788-5B01-4A0F-AB52-8F7D355EB13F}" type="presOf" srcId="{2526F703-1BFF-4048-A9D3-E2341FB20A2C}" destId="{BC8EF739-675B-4FA0-85ED-952D481240C5}" srcOrd="0" destOrd="0" presId="urn:microsoft.com/office/officeart/2008/layout/LinedList"/>
    <dgm:cxn modelId="{5B336288-EDAA-4E94-BE89-68AB0684EF55}" srcId="{1AD671FA-4C63-4AA2-8E5F-B87DD0E53F1A}" destId="{CE2DCD7B-4B99-41B6-A676-C92F066E742A}" srcOrd="1" destOrd="0" parTransId="{F411A5FA-A690-449F-8083-90FAB34500B6}" sibTransId="{45C9F9CA-157A-4DE0-9AED-2B24CEB10BFE}"/>
    <dgm:cxn modelId="{BD68E899-0878-4213-81B8-73A5609EA240}" srcId="{1AD671FA-4C63-4AA2-8E5F-B87DD0E53F1A}" destId="{2916CCEE-1AAD-454D-809D-E2A39294CC60}" srcOrd="0" destOrd="0" parTransId="{C5E71D4D-A93E-4C8D-8DCE-EF343B7D4381}" sibTransId="{11A918DF-4EB5-4484-B889-F516D33712BD}"/>
    <dgm:cxn modelId="{82672DAE-7712-495F-ABE0-3CF22245A207}" srcId="{1AD671FA-4C63-4AA2-8E5F-B87DD0E53F1A}" destId="{44B344F1-6F7C-4A12-8EA4-34D5AE893579}" srcOrd="3" destOrd="0" parTransId="{B30532F4-6F23-4DA8-A023-E1363EBEC42B}" sibTransId="{64C00854-A763-4DFE-AF9A-5D63E2263ED9}"/>
    <dgm:cxn modelId="{F6024CFB-8FA5-45CC-92D1-D651E3B4C790}" srcId="{1AD671FA-4C63-4AA2-8E5F-B87DD0E53F1A}" destId="{7EC39021-2CC8-451B-9774-E533BE93D787}" srcOrd="4" destOrd="0" parTransId="{0C2067E6-F28F-4FAD-A425-BE2A2C485896}" sibTransId="{E44A2386-993A-4F55-A520-918854E2351E}"/>
    <dgm:cxn modelId="{256AB4FB-3E1C-441B-AA62-01D3EFD21195}" type="presOf" srcId="{CE2DCD7B-4B99-41B6-A676-C92F066E742A}" destId="{0E788C35-5594-4FB7-8C98-54AAC8790DFA}" srcOrd="0" destOrd="0" presId="urn:microsoft.com/office/officeart/2008/layout/LinedList"/>
    <dgm:cxn modelId="{45718C4F-219B-47C0-A016-5F9023741EC6}" type="presParOf" srcId="{33A8FE33-C473-41D2-9FBB-062D2D57ABCE}" destId="{9FC2504E-C5FC-4930-9578-2ED2765FFDCB}" srcOrd="0" destOrd="0" presId="urn:microsoft.com/office/officeart/2008/layout/LinedList"/>
    <dgm:cxn modelId="{E3349169-D0EF-4692-AD80-A0EE8E5C2E4F}" type="presParOf" srcId="{33A8FE33-C473-41D2-9FBB-062D2D57ABCE}" destId="{774EB4CA-BCCE-4B06-9C3B-6E7D436D845D}" srcOrd="1" destOrd="0" presId="urn:microsoft.com/office/officeart/2008/layout/LinedList"/>
    <dgm:cxn modelId="{4AE390EC-C5C4-4E87-BE70-47BCE9C46124}" type="presParOf" srcId="{774EB4CA-BCCE-4B06-9C3B-6E7D436D845D}" destId="{0E9768DB-FF15-4BFF-8493-C7EC7C72FDF9}" srcOrd="0" destOrd="0" presId="urn:microsoft.com/office/officeart/2008/layout/LinedList"/>
    <dgm:cxn modelId="{C0399B17-C0F6-4DE7-BAC4-EDD2FF0D12FB}" type="presParOf" srcId="{774EB4CA-BCCE-4B06-9C3B-6E7D436D845D}" destId="{4F25D9E4-9F62-4781-8D2F-578BB5DF2C4D}" srcOrd="1" destOrd="0" presId="urn:microsoft.com/office/officeart/2008/layout/LinedList"/>
    <dgm:cxn modelId="{9E445FB6-9A62-41AC-8B26-8621FAD7B981}" type="presParOf" srcId="{33A8FE33-C473-41D2-9FBB-062D2D57ABCE}" destId="{F3D5D6BD-78D7-4C18-8A20-E1BD05E24661}" srcOrd="2" destOrd="0" presId="urn:microsoft.com/office/officeart/2008/layout/LinedList"/>
    <dgm:cxn modelId="{13012CA9-0FE1-42F7-AB95-07081BAA556D}" type="presParOf" srcId="{33A8FE33-C473-41D2-9FBB-062D2D57ABCE}" destId="{33D3B0F8-9444-4D1A-84F9-5178539BBDFB}" srcOrd="3" destOrd="0" presId="urn:microsoft.com/office/officeart/2008/layout/LinedList"/>
    <dgm:cxn modelId="{7E5D7B03-05E6-401B-8D80-4F12C6BA3371}" type="presParOf" srcId="{33D3B0F8-9444-4D1A-84F9-5178539BBDFB}" destId="{0E788C35-5594-4FB7-8C98-54AAC8790DFA}" srcOrd="0" destOrd="0" presId="urn:microsoft.com/office/officeart/2008/layout/LinedList"/>
    <dgm:cxn modelId="{DCE90A7E-1513-4C42-B593-888A4F8663B6}" type="presParOf" srcId="{33D3B0F8-9444-4D1A-84F9-5178539BBDFB}" destId="{8062F703-72A9-4BEA-802E-5E7327959799}" srcOrd="1" destOrd="0" presId="urn:microsoft.com/office/officeart/2008/layout/LinedList"/>
    <dgm:cxn modelId="{D0763825-5352-4DFB-AE40-8F7B6D9FF763}" type="presParOf" srcId="{33A8FE33-C473-41D2-9FBB-062D2D57ABCE}" destId="{A0044E97-C70A-4393-B5E4-21D68C282232}" srcOrd="4" destOrd="0" presId="urn:microsoft.com/office/officeart/2008/layout/LinedList"/>
    <dgm:cxn modelId="{8BFC232E-E6D0-46FC-ACB8-A2EC8ED62969}" type="presParOf" srcId="{33A8FE33-C473-41D2-9FBB-062D2D57ABCE}" destId="{3AD2C8C5-B955-4155-A635-39412547784C}" srcOrd="5" destOrd="0" presId="urn:microsoft.com/office/officeart/2008/layout/LinedList"/>
    <dgm:cxn modelId="{4A31F1F7-5BB7-4113-954C-291D16AA7B36}" type="presParOf" srcId="{3AD2C8C5-B955-4155-A635-39412547784C}" destId="{BC8EF739-675B-4FA0-85ED-952D481240C5}" srcOrd="0" destOrd="0" presId="urn:microsoft.com/office/officeart/2008/layout/LinedList"/>
    <dgm:cxn modelId="{546873E8-6A8B-4ED1-AEE8-7306150C1A22}" type="presParOf" srcId="{3AD2C8C5-B955-4155-A635-39412547784C}" destId="{ACB1F872-A687-4884-AEA2-DA93C173AF4B}" srcOrd="1" destOrd="0" presId="urn:microsoft.com/office/officeart/2008/layout/LinedList"/>
    <dgm:cxn modelId="{5B2E9A37-1165-4B03-9AC2-4E81A2156F57}" type="presParOf" srcId="{33A8FE33-C473-41D2-9FBB-062D2D57ABCE}" destId="{A4CCB441-F0BE-485F-86D0-4046DA390BE2}" srcOrd="6" destOrd="0" presId="urn:microsoft.com/office/officeart/2008/layout/LinedList"/>
    <dgm:cxn modelId="{BB7EED2B-6975-449E-8A3F-667619122A3F}" type="presParOf" srcId="{33A8FE33-C473-41D2-9FBB-062D2D57ABCE}" destId="{2661E2F2-C691-445A-8F7C-D5EF48629A25}" srcOrd="7" destOrd="0" presId="urn:microsoft.com/office/officeart/2008/layout/LinedList"/>
    <dgm:cxn modelId="{B75A6263-7781-4E99-9200-D725427FD208}" type="presParOf" srcId="{2661E2F2-C691-445A-8F7C-D5EF48629A25}" destId="{C252B4B6-DBFA-4CB0-A996-A4B0CFFE2C76}" srcOrd="0" destOrd="0" presId="urn:microsoft.com/office/officeart/2008/layout/LinedList"/>
    <dgm:cxn modelId="{D7839E9E-0729-4288-ACD7-5C3F2F832F1A}" type="presParOf" srcId="{2661E2F2-C691-445A-8F7C-D5EF48629A25}" destId="{01395035-BB21-4D06-85A9-CE8DA279A397}" srcOrd="1" destOrd="0" presId="urn:microsoft.com/office/officeart/2008/layout/LinedList"/>
    <dgm:cxn modelId="{3ECD1017-9C45-4CD9-BC70-640D11813B44}" type="presParOf" srcId="{33A8FE33-C473-41D2-9FBB-062D2D57ABCE}" destId="{2054171B-96AD-42E4-9A1F-F349A031C2E2}" srcOrd="8" destOrd="0" presId="urn:microsoft.com/office/officeart/2008/layout/LinedList"/>
    <dgm:cxn modelId="{832E5D02-27AF-4B35-B8E9-AA7F1218C63B}" type="presParOf" srcId="{33A8FE33-C473-41D2-9FBB-062D2D57ABCE}" destId="{CB1480A2-E65A-4A22-AD82-2A4DF551C778}" srcOrd="9" destOrd="0" presId="urn:microsoft.com/office/officeart/2008/layout/LinedList"/>
    <dgm:cxn modelId="{913CD46F-CE7D-4329-998C-731AD4C940A2}" type="presParOf" srcId="{CB1480A2-E65A-4A22-AD82-2A4DF551C778}" destId="{E98086F8-7DC0-43CB-A6A2-5B85E15331FC}" srcOrd="0" destOrd="0" presId="urn:microsoft.com/office/officeart/2008/layout/LinedList"/>
    <dgm:cxn modelId="{BDC637DE-87D9-40F6-A9D2-7BBC5E2E2815}" type="presParOf" srcId="{CB1480A2-E65A-4A22-AD82-2A4DF551C778}" destId="{51678E11-CAA8-4E2D-A25A-081CECFA82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Звук!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Камера!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Мотор!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or's Chair with solid fill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0D7681-DA1D-40B2-AD90-C4C6E8F2EC8C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57AE4C0B-A4B7-448D-BF57-5A36E14A405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Python </a:t>
          </a:r>
          <a:r>
            <a:rPr lang="ru-RU" dirty="0">
              <a:latin typeface="Jura" pitchFamily="2" charset="0"/>
              <a:ea typeface="Jura" pitchFamily="2" charset="0"/>
            </a:rPr>
            <a:t>это мощный язык программирования, спроектированный на основе концепции минимализма и простоты – «</a:t>
          </a:r>
          <a:r>
            <a:rPr lang="en-US" dirty="0">
              <a:latin typeface="Jura" pitchFamily="2" charset="0"/>
              <a:ea typeface="Jura" pitchFamily="2" charset="0"/>
            </a:rPr>
            <a:t>Beautiful is better than ugly.</a:t>
          </a:r>
          <a:r>
            <a:rPr lang="ru-RU" dirty="0">
              <a:latin typeface="Jura" pitchFamily="2" charset="0"/>
              <a:ea typeface="Jura" pitchFamily="2" charset="0"/>
            </a:rPr>
            <a:t>»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542886B-3549-48D5-ADF2-D446A4E2876E}" type="parTrans" cxnId="{755B8607-64F9-4CBB-B7FD-96B856E3E1D9}">
      <dgm:prSet/>
      <dgm:spPr/>
      <dgm:t>
        <a:bodyPr/>
        <a:lstStyle/>
        <a:p>
          <a:endParaRPr lang="en-US"/>
        </a:p>
      </dgm:t>
    </dgm:pt>
    <dgm:pt modelId="{C9C203A9-6B96-4B6D-8567-16A1B5EE16E9}" type="sibTrans" cxnId="{755B8607-64F9-4CBB-B7FD-96B856E3E1D9}">
      <dgm:prSet/>
      <dgm:spPr/>
      <dgm:t>
        <a:bodyPr/>
        <a:lstStyle/>
        <a:p>
          <a:endParaRPr lang="en-US"/>
        </a:p>
      </dgm:t>
    </dgm:pt>
    <dgm:pt modelId="{2325DAE0-5B55-4BBD-A598-26C928DC2554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Python</a:t>
          </a:r>
          <a:r>
            <a:rPr lang="ru-RU" dirty="0">
              <a:latin typeface="Jura" pitchFamily="2" charset="0"/>
              <a:ea typeface="Jura" pitchFamily="2" charset="0"/>
            </a:rPr>
            <a:t> поставляется по принципу «батарейки в комплекте», обширный набор инструментов доступен сразу после установки, более 100 тысяч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готовых к установке дополнительных модулей помогут расширить стандартную функциональность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7AB4C07-8A3A-4DE9-B076-E8BB6E24838A}" type="parTrans" cxnId="{8E2031A0-2E6E-48D0-B812-DB91F100567B}">
      <dgm:prSet/>
      <dgm:spPr/>
      <dgm:t>
        <a:bodyPr/>
        <a:lstStyle/>
        <a:p>
          <a:endParaRPr lang="en-US"/>
        </a:p>
      </dgm:t>
    </dgm:pt>
    <dgm:pt modelId="{7FB6C7E4-4CD3-4B6B-90B8-C538E259DB31}" type="sibTrans" cxnId="{8E2031A0-2E6E-48D0-B812-DB91F100567B}">
      <dgm:prSet/>
      <dgm:spPr/>
      <dgm:t>
        <a:bodyPr/>
        <a:lstStyle/>
        <a:p>
          <a:endParaRPr lang="en-US"/>
        </a:p>
      </dgm:t>
    </dgm:pt>
    <dgm:pt modelId="{50135A69-0EE9-49AE-9774-E9445CE6196B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Python </a:t>
          </a:r>
          <a:r>
            <a:rPr lang="ru-RU" dirty="0">
              <a:latin typeface="Jura" pitchFamily="2" charset="0"/>
              <a:ea typeface="Jura" pitchFamily="2" charset="0"/>
            </a:rPr>
            <a:t>открытый и кроссплатформенный, с его помощью можно решить любую задачу, но многие можно уже не решать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9D9B695-B4F5-460D-9218-74F59F21D462}" type="parTrans" cxnId="{53A35EA5-6062-4B59-BEB0-9894A53DECC9}">
      <dgm:prSet/>
      <dgm:spPr/>
      <dgm:t>
        <a:bodyPr/>
        <a:lstStyle/>
        <a:p>
          <a:endParaRPr lang="en-US"/>
        </a:p>
      </dgm:t>
    </dgm:pt>
    <dgm:pt modelId="{6F2B69D4-E2EF-4AB4-835C-F8D185A13EB4}" type="sibTrans" cxnId="{53A35EA5-6062-4B59-BEB0-9894A53DECC9}">
      <dgm:prSet/>
      <dgm:spPr/>
      <dgm:t>
        <a:bodyPr/>
        <a:lstStyle/>
        <a:p>
          <a:endParaRPr lang="en-US"/>
        </a:p>
      </dgm:t>
    </dgm:pt>
    <dgm:pt modelId="{D2D68FCB-4A30-4B28-9809-0FEE930735A9}" type="pres">
      <dgm:prSet presAssocID="{960D7681-DA1D-40B2-AD90-C4C6E8F2EC8C}" presName="vert0" presStyleCnt="0">
        <dgm:presLayoutVars>
          <dgm:dir/>
          <dgm:animOne val="branch"/>
          <dgm:animLvl val="lvl"/>
        </dgm:presLayoutVars>
      </dgm:prSet>
      <dgm:spPr/>
    </dgm:pt>
    <dgm:pt modelId="{90477537-E484-43FA-998A-4982E3EAC16F}" type="pres">
      <dgm:prSet presAssocID="{57AE4C0B-A4B7-448D-BF57-5A36E14A4059}" presName="thickLine" presStyleLbl="alignNode1" presStyleIdx="0" presStyleCnt="3"/>
      <dgm:spPr/>
    </dgm:pt>
    <dgm:pt modelId="{55B3EB36-74B7-4F92-B162-19CDB02D0EA3}" type="pres">
      <dgm:prSet presAssocID="{57AE4C0B-A4B7-448D-BF57-5A36E14A4059}" presName="horz1" presStyleCnt="0"/>
      <dgm:spPr/>
    </dgm:pt>
    <dgm:pt modelId="{0F9D6348-97AF-46D6-A765-9790CD4EACB6}" type="pres">
      <dgm:prSet presAssocID="{57AE4C0B-A4B7-448D-BF57-5A36E14A4059}" presName="tx1" presStyleLbl="revTx" presStyleIdx="0" presStyleCnt="3"/>
      <dgm:spPr/>
    </dgm:pt>
    <dgm:pt modelId="{DE901A85-562C-432B-BD92-EEE2E6139BE7}" type="pres">
      <dgm:prSet presAssocID="{57AE4C0B-A4B7-448D-BF57-5A36E14A4059}" presName="vert1" presStyleCnt="0"/>
      <dgm:spPr/>
    </dgm:pt>
    <dgm:pt modelId="{EEAD0F31-E2A9-489B-910F-CEBE410BB8A3}" type="pres">
      <dgm:prSet presAssocID="{2325DAE0-5B55-4BBD-A598-26C928DC2554}" presName="thickLine" presStyleLbl="alignNode1" presStyleIdx="1" presStyleCnt="3"/>
      <dgm:spPr/>
    </dgm:pt>
    <dgm:pt modelId="{D1F6A071-A181-4A85-8E7B-BD97699661D7}" type="pres">
      <dgm:prSet presAssocID="{2325DAE0-5B55-4BBD-A598-26C928DC2554}" presName="horz1" presStyleCnt="0"/>
      <dgm:spPr/>
    </dgm:pt>
    <dgm:pt modelId="{7A197F0A-F29F-46F0-BC1E-8E4CF2A13DB7}" type="pres">
      <dgm:prSet presAssocID="{2325DAE0-5B55-4BBD-A598-26C928DC2554}" presName="tx1" presStyleLbl="revTx" presStyleIdx="1" presStyleCnt="3"/>
      <dgm:spPr/>
    </dgm:pt>
    <dgm:pt modelId="{01D66BAB-773E-4271-B479-0E203EAE3C4A}" type="pres">
      <dgm:prSet presAssocID="{2325DAE0-5B55-4BBD-A598-26C928DC2554}" presName="vert1" presStyleCnt="0"/>
      <dgm:spPr/>
    </dgm:pt>
    <dgm:pt modelId="{C2B850CD-84FB-4DD0-A75D-D1BF0F304671}" type="pres">
      <dgm:prSet presAssocID="{50135A69-0EE9-49AE-9774-E9445CE6196B}" presName="thickLine" presStyleLbl="alignNode1" presStyleIdx="2" presStyleCnt="3"/>
      <dgm:spPr/>
    </dgm:pt>
    <dgm:pt modelId="{9A2B4D68-5911-43FB-BA68-DFA1896E2B33}" type="pres">
      <dgm:prSet presAssocID="{50135A69-0EE9-49AE-9774-E9445CE6196B}" presName="horz1" presStyleCnt="0"/>
      <dgm:spPr/>
    </dgm:pt>
    <dgm:pt modelId="{851CFCB6-B8CA-4627-9997-EED51F962C09}" type="pres">
      <dgm:prSet presAssocID="{50135A69-0EE9-49AE-9774-E9445CE6196B}" presName="tx1" presStyleLbl="revTx" presStyleIdx="2" presStyleCnt="3"/>
      <dgm:spPr/>
    </dgm:pt>
    <dgm:pt modelId="{AEC740A3-C814-49D3-95B5-1F764733562A}" type="pres">
      <dgm:prSet presAssocID="{50135A69-0EE9-49AE-9774-E9445CE6196B}" presName="vert1" presStyleCnt="0"/>
      <dgm:spPr/>
    </dgm:pt>
  </dgm:ptLst>
  <dgm:cxnLst>
    <dgm:cxn modelId="{755B8607-64F9-4CBB-B7FD-96B856E3E1D9}" srcId="{960D7681-DA1D-40B2-AD90-C4C6E8F2EC8C}" destId="{57AE4C0B-A4B7-448D-BF57-5A36E14A4059}" srcOrd="0" destOrd="0" parTransId="{D542886B-3549-48D5-ADF2-D446A4E2876E}" sibTransId="{C9C203A9-6B96-4B6D-8567-16A1B5EE16E9}"/>
    <dgm:cxn modelId="{E2F74C69-D839-4651-841A-F6F684E47A13}" type="presOf" srcId="{50135A69-0EE9-49AE-9774-E9445CE6196B}" destId="{851CFCB6-B8CA-4627-9997-EED51F962C09}" srcOrd="0" destOrd="0" presId="urn:microsoft.com/office/officeart/2008/layout/LinedList"/>
    <dgm:cxn modelId="{3FB70F5A-56D3-41B2-9087-DCCFB08CDE12}" type="presOf" srcId="{960D7681-DA1D-40B2-AD90-C4C6E8F2EC8C}" destId="{D2D68FCB-4A30-4B28-9809-0FEE930735A9}" srcOrd="0" destOrd="0" presId="urn:microsoft.com/office/officeart/2008/layout/LinedList"/>
    <dgm:cxn modelId="{9ED15B88-AE6A-4DDF-B84C-609631FFBD59}" type="presOf" srcId="{2325DAE0-5B55-4BBD-A598-26C928DC2554}" destId="{7A197F0A-F29F-46F0-BC1E-8E4CF2A13DB7}" srcOrd="0" destOrd="0" presId="urn:microsoft.com/office/officeart/2008/layout/LinedList"/>
    <dgm:cxn modelId="{8E2031A0-2E6E-48D0-B812-DB91F100567B}" srcId="{960D7681-DA1D-40B2-AD90-C4C6E8F2EC8C}" destId="{2325DAE0-5B55-4BBD-A598-26C928DC2554}" srcOrd="1" destOrd="0" parTransId="{57AB4C07-8A3A-4DE9-B076-E8BB6E24838A}" sibTransId="{7FB6C7E4-4CD3-4B6B-90B8-C538E259DB31}"/>
    <dgm:cxn modelId="{53A35EA5-6062-4B59-BEB0-9894A53DECC9}" srcId="{960D7681-DA1D-40B2-AD90-C4C6E8F2EC8C}" destId="{50135A69-0EE9-49AE-9774-E9445CE6196B}" srcOrd="2" destOrd="0" parTransId="{B9D9B695-B4F5-460D-9218-74F59F21D462}" sibTransId="{6F2B69D4-E2EF-4AB4-835C-F8D185A13EB4}"/>
    <dgm:cxn modelId="{BBDDADC4-C9F0-45A4-B7A5-3CF04FF73433}" type="presOf" srcId="{57AE4C0B-A4B7-448D-BF57-5A36E14A4059}" destId="{0F9D6348-97AF-46D6-A765-9790CD4EACB6}" srcOrd="0" destOrd="0" presId="urn:microsoft.com/office/officeart/2008/layout/LinedList"/>
    <dgm:cxn modelId="{41912509-3A4C-42A4-8BD2-6B00C3785A42}" type="presParOf" srcId="{D2D68FCB-4A30-4B28-9809-0FEE930735A9}" destId="{90477537-E484-43FA-998A-4982E3EAC16F}" srcOrd="0" destOrd="0" presId="urn:microsoft.com/office/officeart/2008/layout/LinedList"/>
    <dgm:cxn modelId="{AE81FEB4-47A7-4869-BE91-8C145C09E100}" type="presParOf" srcId="{D2D68FCB-4A30-4B28-9809-0FEE930735A9}" destId="{55B3EB36-74B7-4F92-B162-19CDB02D0EA3}" srcOrd="1" destOrd="0" presId="urn:microsoft.com/office/officeart/2008/layout/LinedList"/>
    <dgm:cxn modelId="{9CB50149-244E-453D-B039-9768F8F77768}" type="presParOf" srcId="{55B3EB36-74B7-4F92-B162-19CDB02D0EA3}" destId="{0F9D6348-97AF-46D6-A765-9790CD4EACB6}" srcOrd="0" destOrd="0" presId="urn:microsoft.com/office/officeart/2008/layout/LinedList"/>
    <dgm:cxn modelId="{2512259F-3CB2-405F-ACF1-DF22768FB11F}" type="presParOf" srcId="{55B3EB36-74B7-4F92-B162-19CDB02D0EA3}" destId="{DE901A85-562C-432B-BD92-EEE2E6139BE7}" srcOrd="1" destOrd="0" presId="urn:microsoft.com/office/officeart/2008/layout/LinedList"/>
    <dgm:cxn modelId="{BCF1CFFC-F300-4A7C-862A-97DC60589178}" type="presParOf" srcId="{D2D68FCB-4A30-4B28-9809-0FEE930735A9}" destId="{EEAD0F31-E2A9-489B-910F-CEBE410BB8A3}" srcOrd="2" destOrd="0" presId="urn:microsoft.com/office/officeart/2008/layout/LinedList"/>
    <dgm:cxn modelId="{724D9438-4A79-4BAA-9FA8-196865917E5C}" type="presParOf" srcId="{D2D68FCB-4A30-4B28-9809-0FEE930735A9}" destId="{D1F6A071-A181-4A85-8E7B-BD97699661D7}" srcOrd="3" destOrd="0" presId="urn:microsoft.com/office/officeart/2008/layout/LinedList"/>
    <dgm:cxn modelId="{A9FB208D-0730-463C-BC58-24A7B4AC2E8A}" type="presParOf" srcId="{D1F6A071-A181-4A85-8E7B-BD97699661D7}" destId="{7A197F0A-F29F-46F0-BC1E-8E4CF2A13DB7}" srcOrd="0" destOrd="0" presId="urn:microsoft.com/office/officeart/2008/layout/LinedList"/>
    <dgm:cxn modelId="{4BEB2598-B14E-4254-BBF2-6E86E1C56FF9}" type="presParOf" srcId="{D1F6A071-A181-4A85-8E7B-BD97699661D7}" destId="{01D66BAB-773E-4271-B479-0E203EAE3C4A}" srcOrd="1" destOrd="0" presId="urn:microsoft.com/office/officeart/2008/layout/LinedList"/>
    <dgm:cxn modelId="{0FCA117D-A66B-4238-8465-BD33AD3CD12A}" type="presParOf" srcId="{D2D68FCB-4A30-4B28-9809-0FEE930735A9}" destId="{C2B850CD-84FB-4DD0-A75D-D1BF0F304671}" srcOrd="4" destOrd="0" presId="urn:microsoft.com/office/officeart/2008/layout/LinedList"/>
    <dgm:cxn modelId="{65653DFE-5996-4166-99E4-4EC8CE3F895B}" type="presParOf" srcId="{D2D68FCB-4A30-4B28-9809-0FEE930735A9}" destId="{9A2B4D68-5911-43FB-BA68-DFA1896E2B33}" srcOrd="5" destOrd="0" presId="urn:microsoft.com/office/officeart/2008/layout/LinedList"/>
    <dgm:cxn modelId="{72F90595-009E-4870-9F2E-F63462D00428}" type="presParOf" srcId="{9A2B4D68-5911-43FB-BA68-DFA1896E2B33}" destId="{851CFCB6-B8CA-4627-9997-EED51F962C09}" srcOrd="0" destOrd="0" presId="urn:microsoft.com/office/officeart/2008/layout/LinedList"/>
    <dgm:cxn modelId="{71A63499-C7D7-441A-8B34-9B29A21931B6}" type="presParOf" srcId="{9A2B4D68-5911-43FB-BA68-DFA1896E2B33}" destId="{AEC740A3-C814-49D3-95B5-1F76473356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62E153-59BD-41CA-B647-234FD0D95BBE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1CC29F2D-DA97-4520-AF46-5CA9031B0985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Industrial Light and Magic</a:t>
          </a:r>
        </a:p>
      </dgm:t>
    </dgm:pt>
    <dgm:pt modelId="{8DB313D2-2208-4CAA-96EF-97F7ABC31CE5}" type="parTrans" cxnId="{49A92FC7-6720-43D1-B355-52492CB52A9B}">
      <dgm:prSet/>
      <dgm:spPr/>
      <dgm:t>
        <a:bodyPr/>
        <a:lstStyle/>
        <a:p>
          <a:endParaRPr lang="en-US"/>
        </a:p>
      </dgm:t>
    </dgm:pt>
    <dgm:pt modelId="{2675B0A1-6F5F-4E9B-AAA2-B3E78BCE4A44}" type="sibTrans" cxnId="{49A92FC7-6720-43D1-B355-52492CB52A9B}">
      <dgm:prSet/>
      <dgm:spPr/>
      <dgm:t>
        <a:bodyPr/>
        <a:lstStyle/>
        <a:p>
          <a:endParaRPr lang="en-US"/>
        </a:p>
      </dgm:t>
    </dgm:pt>
    <dgm:pt modelId="{B08A4825-910A-413F-8B3D-E5DC7F46FA5E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NASA</a:t>
          </a:r>
        </a:p>
      </dgm:t>
    </dgm:pt>
    <dgm:pt modelId="{4C1AF044-9BD4-4D2C-A22A-69AC5AF10E6F}" type="parTrans" cxnId="{54AB6205-7BEE-4DB0-A5A4-030899A38AF9}">
      <dgm:prSet/>
      <dgm:spPr/>
      <dgm:t>
        <a:bodyPr/>
        <a:lstStyle/>
        <a:p>
          <a:endParaRPr lang="en-US"/>
        </a:p>
      </dgm:t>
    </dgm:pt>
    <dgm:pt modelId="{6EA81865-51E1-4C54-8A2D-667C722DA3DD}" type="sibTrans" cxnId="{54AB6205-7BEE-4DB0-A5A4-030899A38AF9}">
      <dgm:prSet/>
      <dgm:spPr/>
      <dgm:t>
        <a:bodyPr/>
        <a:lstStyle/>
        <a:p>
          <a:endParaRPr lang="en-US"/>
        </a:p>
      </dgm:t>
    </dgm:pt>
    <dgm:pt modelId="{7E6D260A-98D8-47D6-8B33-0C3898BDBAB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Google</a:t>
          </a:r>
        </a:p>
      </dgm:t>
    </dgm:pt>
    <dgm:pt modelId="{9D9F5754-B2BF-430D-A4AE-40BAC4915397}" type="parTrans" cxnId="{545FACDE-B104-4E80-811B-7A95871CA90B}">
      <dgm:prSet/>
      <dgm:spPr/>
      <dgm:t>
        <a:bodyPr/>
        <a:lstStyle/>
        <a:p>
          <a:endParaRPr lang="en-US"/>
        </a:p>
      </dgm:t>
    </dgm:pt>
    <dgm:pt modelId="{57AF2E62-A301-4F85-9EF4-5BE695F553FF}" type="sibTrans" cxnId="{545FACDE-B104-4E80-811B-7A95871CA90B}">
      <dgm:prSet/>
      <dgm:spPr/>
      <dgm:t>
        <a:bodyPr/>
        <a:lstStyle/>
        <a:p>
          <a:endParaRPr lang="en-US"/>
        </a:p>
      </dgm:t>
    </dgm:pt>
    <dgm:pt modelId="{D1C879CF-7F82-4012-97D3-EA121A5FBB7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Meta</a:t>
          </a:r>
        </a:p>
      </dgm:t>
    </dgm:pt>
    <dgm:pt modelId="{626DF942-6EEF-4D74-A987-77D9EF828B0C}" type="parTrans" cxnId="{82C5D9F3-FDA4-4E9A-9920-3A1AD867C82B}">
      <dgm:prSet/>
      <dgm:spPr/>
      <dgm:t>
        <a:bodyPr/>
        <a:lstStyle/>
        <a:p>
          <a:endParaRPr lang="en-US"/>
        </a:p>
      </dgm:t>
    </dgm:pt>
    <dgm:pt modelId="{260028DB-C78F-4BE2-95AB-CD241069F009}" type="sibTrans" cxnId="{82C5D9F3-FDA4-4E9A-9920-3A1AD867C82B}">
      <dgm:prSet/>
      <dgm:spPr/>
      <dgm:t>
        <a:bodyPr/>
        <a:lstStyle/>
        <a:p>
          <a:endParaRPr lang="en-US"/>
        </a:p>
      </dgm:t>
    </dgm:pt>
    <dgm:pt modelId="{87515ABB-8DFD-4DFF-B449-6D3941078E39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Netflix</a:t>
          </a:r>
        </a:p>
      </dgm:t>
    </dgm:pt>
    <dgm:pt modelId="{0A8E78C0-F18D-4314-B150-7EC014F4B274}" type="parTrans" cxnId="{CEA67472-D094-44D7-8154-72AA94D0D7E4}">
      <dgm:prSet/>
      <dgm:spPr/>
      <dgm:t>
        <a:bodyPr/>
        <a:lstStyle/>
        <a:p>
          <a:endParaRPr lang="en-US"/>
        </a:p>
      </dgm:t>
    </dgm:pt>
    <dgm:pt modelId="{0BA144B6-F9D3-4154-B326-EDD3B18F7B0E}" type="sibTrans" cxnId="{CEA67472-D094-44D7-8154-72AA94D0D7E4}">
      <dgm:prSet/>
      <dgm:spPr/>
      <dgm:t>
        <a:bodyPr/>
        <a:lstStyle/>
        <a:p>
          <a:endParaRPr lang="en-US"/>
        </a:p>
      </dgm:t>
    </dgm:pt>
    <dgm:pt modelId="{F66BB8E8-B328-4611-8E0B-82A91AD94C95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Spotify</a:t>
          </a:r>
        </a:p>
      </dgm:t>
    </dgm:pt>
    <dgm:pt modelId="{0F51D571-307A-4679-A2C0-AB1EADC338E3}" type="parTrans" cxnId="{C06201DF-53F2-4DD8-AD53-8D7F0512F60D}">
      <dgm:prSet/>
      <dgm:spPr/>
      <dgm:t>
        <a:bodyPr/>
        <a:lstStyle/>
        <a:p>
          <a:endParaRPr lang="en-US"/>
        </a:p>
      </dgm:t>
    </dgm:pt>
    <dgm:pt modelId="{3D960CA3-FAAF-4B3F-B3FE-1FCF30961818}" type="sibTrans" cxnId="{C06201DF-53F2-4DD8-AD53-8D7F0512F60D}">
      <dgm:prSet/>
      <dgm:spPr/>
      <dgm:t>
        <a:bodyPr/>
        <a:lstStyle/>
        <a:p>
          <a:endParaRPr lang="en-US"/>
        </a:p>
      </dgm:t>
    </dgm:pt>
    <dgm:pt modelId="{4A3DCD85-9624-4DEE-AA65-31F5AB3D8061}" type="pres">
      <dgm:prSet presAssocID="{AE62E153-59BD-41CA-B647-234FD0D95BBE}" presName="linear" presStyleCnt="0">
        <dgm:presLayoutVars>
          <dgm:animLvl val="lvl"/>
          <dgm:resizeHandles val="exact"/>
        </dgm:presLayoutVars>
      </dgm:prSet>
      <dgm:spPr/>
    </dgm:pt>
    <dgm:pt modelId="{8DF8E3EC-37F8-470F-8DDA-ED71C810E7E2}" type="pres">
      <dgm:prSet presAssocID="{1CC29F2D-DA97-4520-AF46-5CA9031B098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D782094-3A94-4B88-A6D1-28A0E55B2A0E}" type="pres">
      <dgm:prSet presAssocID="{2675B0A1-6F5F-4E9B-AAA2-B3E78BCE4A44}" presName="spacer" presStyleCnt="0"/>
      <dgm:spPr/>
    </dgm:pt>
    <dgm:pt modelId="{F90CAEDB-8F98-4B51-9822-E6419180E0E8}" type="pres">
      <dgm:prSet presAssocID="{B08A4825-910A-413F-8B3D-E5DC7F46FA5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98AD3F-9017-4C99-82D2-0347240A9E2F}" type="pres">
      <dgm:prSet presAssocID="{6EA81865-51E1-4C54-8A2D-667C722DA3DD}" presName="spacer" presStyleCnt="0"/>
      <dgm:spPr/>
    </dgm:pt>
    <dgm:pt modelId="{DC4EC50A-0886-4E84-830F-3EAEF16C551E}" type="pres">
      <dgm:prSet presAssocID="{7E6D260A-98D8-47D6-8B33-0C3898BDBAB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57CDD9E-D01F-42F8-9BCA-9350F6207DC8}" type="pres">
      <dgm:prSet presAssocID="{57AF2E62-A301-4F85-9EF4-5BE695F553FF}" presName="spacer" presStyleCnt="0"/>
      <dgm:spPr/>
    </dgm:pt>
    <dgm:pt modelId="{2DA9C164-1082-4D67-9695-281B976C03DA}" type="pres">
      <dgm:prSet presAssocID="{D1C879CF-7F82-4012-97D3-EA121A5FBB7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3E743ED-1DE5-4DB2-9B27-A55F811A9AEF}" type="pres">
      <dgm:prSet presAssocID="{260028DB-C78F-4BE2-95AB-CD241069F009}" presName="spacer" presStyleCnt="0"/>
      <dgm:spPr/>
    </dgm:pt>
    <dgm:pt modelId="{9AAFD0B2-C603-431E-B3A4-8A546066975B}" type="pres">
      <dgm:prSet presAssocID="{87515ABB-8DFD-4DFF-B449-6D3941078E3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F398931-CDC4-465B-9B8D-19F719A4B22B}" type="pres">
      <dgm:prSet presAssocID="{0BA144B6-F9D3-4154-B326-EDD3B18F7B0E}" presName="spacer" presStyleCnt="0"/>
      <dgm:spPr/>
    </dgm:pt>
    <dgm:pt modelId="{3B75DF7D-46AA-477F-88CD-7D843D2E2499}" type="pres">
      <dgm:prSet presAssocID="{F66BB8E8-B328-4611-8E0B-82A91AD94C9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4AB6205-7BEE-4DB0-A5A4-030899A38AF9}" srcId="{AE62E153-59BD-41CA-B647-234FD0D95BBE}" destId="{B08A4825-910A-413F-8B3D-E5DC7F46FA5E}" srcOrd="1" destOrd="0" parTransId="{4C1AF044-9BD4-4D2C-A22A-69AC5AF10E6F}" sibTransId="{6EA81865-51E1-4C54-8A2D-667C722DA3DD}"/>
    <dgm:cxn modelId="{FB96C611-5CD1-4CEF-AAF7-A99B23950410}" type="presOf" srcId="{F66BB8E8-B328-4611-8E0B-82A91AD94C95}" destId="{3B75DF7D-46AA-477F-88CD-7D843D2E2499}" srcOrd="0" destOrd="0" presId="urn:microsoft.com/office/officeart/2005/8/layout/vList2"/>
    <dgm:cxn modelId="{CEA67472-D094-44D7-8154-72AA94D0D7E4}" srcId="{AE62E153-59BD-41CA-B647-234FD0D95BBE}" destId="{87515ABB-8DFD-4DFF-B449-6D3941078E39}" srcOrd="4" destOrd="0" parTransId="{0A8E78C0-F18D-4314-B150-7EC014F4B274}" sibTransId="{0BA144B6-F9D3-4154-B326-EDD3B18F7B0E}"/>
    <dgm:cxn modelId="{BC05DA7D-2E35-4BDD-86B7-A2B6702A6B0F}" type="presOf" srcId="{AE62E153-59BD-41CA-B647-234FD0D95BBE}" destId="{4A3DCD85-9624-4DEE-AA65-31F5AB3D8061}" srcOrd="0" destOrd="0" presId="urn:microsoft.com/office/officeart/2005/8/layout/vList2"/>
    <dgm:cxn modelId="{F7496DA8-0733-4F92-A45E-EBB03F539DAB}" type="presOf" srcId="{B08A4825-910A-413F-8B3D-E5DC7F46FA5E}" destId="{F90CAEDB-8F98-4B51-9822-E6419180E0E8}" srcOrd="0" destOrd="0" presId="urn:microsoft.com/office/officeart/2005/8/layout/vList2"/>
    <dgm:cxn modelId="{87A8AEB9-1442-453C-A01D-F39B1232DDD2}" type="presOf" srcId="{D1C879CF-7F82-4012-97D3-EA121A5FBB73}" destId="{2DA9C164-1082-4D67-9695-281B976C03DA}" srcOrd="0" destOrd="0" presId="urn:microsoft.com/office/officeart/2005/8/layout/vList2"/>
    <dgm:cxn modelId="{49A92FC7-6720-43D1-B355-52492CB52A9B}" srcId="{AE62E153-59BD-41CA-B647-234FD0D95BBE}" destId="{1CC29F2D-DA97-4520-AF46-5CA9031B0985}" srcOrd="0" destOrd="0" parTransId="{8DB313D2-2208-4CAA-96EF-97F7ABC31CE5}" sibTransId="{2675B0A1-6F5F-4E9B-AAA2-B3E78BCE4A44}"/>
    <dgm:cxn modelId="{950BB1C7-E3FC-45B8-871D-A55F7AF35879}" type="presOf" srcId="{7E6D260A-98D8-47D6-8B33-0C3898BDBAB2}" destId="{DC4EC50A-0886-4E84-830F-3EAEF16C551E}" srcOrd="0" destOrd="0" presId="urn:microsoft.com/office/officeart/2005/8/layout/vList2"/>
    <dgm:cxn modelId="{545FACDE-B104-4E80-811B-7A95871CA90B}" srcId="{AE62E153-59BD-41CA-B647-234FD0D95BBE}" destId="{7E6D260A-98D8-47D6-8B33-0C3898BDBAB2}" srcOrd="2" destOrd="0" parTransId="{9D9F5754-B2BF-430D-A4AE-40BAC4915397}" sibTransId="{57AF2E62-A301-4F85-9EF4-5BE695F553FF}"/>
    <dgm:cxn modelId="{C06201DF-53F2-4DD8-AD53-8D7F0512F60D}" srcId="{AE62E153-59BD-41CA-B647-234FD0D95BBE}" destId="{F66BB8E8-B328-4611-8E0B-82A91AD94C95}" srcOrd="5" destOrd="0" parTransId="{0F51D571-307A-4679-A2C0-AB1EADC338E3}" sibTransId="{3D960CA3-FAAF-4B3F-B3FE-1FCF30961818}"/>
    <dgm:cxn modelId="{408BC8F2-63A9-4620-9325-37DB2E7B153B}" type="presOf" srcId="{87515ABB-8DFD-4DFF-B449-6D3941078E39}" destId="{9AAFD0B2-C603-431E-B3A4-8A546066975B}" srcOrd="0" destOrd="0" presId="urn:microsoft.com/office/officeart/2005/8/layout/vList2"/>
    <dgm:cxn modelId="{82C5D9F3-FDA4-4E9A-9920-3A1AD867C82B}" srcId="{AE62E153-59BD-41CA-B647-234FD0D95BBE}" destId="{D1C879CF-7F82-4012-97D3-EA121A5FBB73}" srcOrd="3" destOrd="0" parTransId="{626DF942-6EEF-4D74-A987-77D9EF828B0C}" sibTransId="{260028DB-C78F-4BE2-95AB-CD241069F009}"/>
    <dgm:cxn modelId="{D1198FF6-6147-4E2B-9A13-6784531BB4B8}" type="presOf" srcId="{1CC29F2D-DA97-4520-AF46-5CA9031B0985}" destId="{8DF8E3EC-37F8-470F-8DDA-ED71C810E7E2}" srcOrd="0" destOrd="0" presId="urn:microsoft.com/office/officeart/2005/8/layout/vList2"/>
    <dgm:cxn modelId="{736CF81F-E0F2-4E54-81BC-EB02F69C95F4}" type="presParOf" srcId="{4A3DCD85-9624-4DEE-AA65-31F5AB3D8061}" destId="{8DF8E3EC-37F8-470F-8DDA-ED71C810E7E2}" srcOrd="0" destOrd="0" presId="urn:microsoft.com/office/officeart/2005/8/layout/vList2"/>
    <dgm:cxn modelId="{63B165F9-6FFC-499C-84D5-87AFA8FA5661}" type="presParOf" srcId="{4A3DCD85-9624-4DEE-AA65-31F5AB3D8061}" destId="{1D782094-3A94-4B88-A6D1-28A0E55B2A0E}" srcOrd="1" destOrd="0" presId="urn:microsoft.com/office/officeart/2005/8/layout/vList2"/>
    <dgm:cxn modelId="{7EC933B5-3991-4EBA-93E1-E3F0E8A67FEF}" type="presParOf" srcId="{4A3DCD85-9624-4DEE-AA65-31F5AB3D8061}" destId="{F90CAEDB-8F98-4B51-9822-E6419180E0E8}" srcOrd="2" destOrd="0" presId="urn:microsoft.com/office/officeart/2005/8/layout/vList2"/>
    <dgm:cxn modelId="{D933286E-E464-46E6-BE9B-3FF2DACFF01E}" type="presParOf" srcId="{4A3DCD85-9624-4DEE-AA65-31F5AB3D8061}" destId="{F698AD3F-9017-4C99-82D2-0347240A9E2F}" srcOrd="3" destOrd="0" presId="urn:microsoft.com/office/officeart/2005/8/layout/vList2"/>
    <dgm:cxn modelId="{E3C180D7-0678-4998-84E9-8ABC8EDB5BD4}" type="presParOf" srcId="{4A3DCD85-9624-4DEE-AA65-31F5AB3D8061}" destId="{DC4EC50A-0886-4E84-830F-3EAEF16C551E}" srcOrd="4" destOrd="0" presId="urn:microsoft.com/office/officeart/2005/8/layout/vList2"/>
    <dgm:cxn modelId="{E9A4B1E2-AD64-496F-BD34-25EAF03D9ED0}" type="presParOf" srcId="{4A3DCD85-9624-4DEE-AA65-31F5AB3D8061}" destId="{A57CDD9E-D01F-42F8-9BCA-9350F6207DC8}" srcOrd="5" destOrd="0" presId="urn:microsoft.com/office/officeart/2005/8/layout/vList2"/>
    <dgm:cxn modelId="{DFCD186A-B571-4930-9EFA-F8BA1A4A005F}" type="presParOf" srcId="{4A3DCD85-9624-4DEE-AA65-31F5AB3D8061}" destId="{2DA9C164-1082-4D67-9695-281B976C03DA}" srcOrd="6" destOrd="0" presId="urn:microsoft.com/office/officeart/2005/8/layout/vList2"/>
    <dgm:cxn modelId="{28348201-9567-45FF-82E3-9C90217A97D0}" type="presParOf" srcId="{4A3DCD85-9624-4DEE-AA65-31F5AB3D8061}" destId="{D3E743ED-1DE5-4DB2-9B27-A55F811A9AEF}" srcOrd="7" destOrd="0" presId="urn:microsoft.com/office/officeart/2005/8/layout/vList2"/>
    <dgm:cxn modelId="{BA93BCBE-147A-40CB-9A88-7FC990EF9890}" type="presParOf" srcId="{4A3DCD85-9624-4DEE-AA65-31F5AB3D8061}" destId="{9AAFD0B2-C603-431E-B3A4-8A546066975B}" srcOrd="8" destOrd="0" presId="urn:microsoft.com/office/officeart/2005/8/layout/vList2"/>
    <dgm:cxn modelId="{4B544901-140E-4589-BF49-1F2096B73DD7}" type="presParOf" srcId="{4A3DCD85-9624-4DEE-AA65-31F5AB3D8061}" destId="{0F398931-CDC4-465B-9B8D-19F719A4B22B}" srcOrd="9" destOrd="0" presId="urn:microsoft.com/office/officeart/2005/8/layout/vList2"/>
    <dgm:cxn modelId="{7A04B323-56B1-4238-94F8-77E193F1BD13}" type="presParOf" srcId="{4A3DCD85-9624-4DEE-AA65-31F5AB3D8061}" destId="{3B75DF7D-46AA-477F-88CD-7D843D2E249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773440-4A8E-49A4-925A-3281F9CE4537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7566AE-382D-43F6-92F5-45F7C483C8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Файл кода – </a:t>
          </a:r>
          <a:r>
            <a:rPr lang="en-US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script</a:t>
          </a:r>
          <a:r>
            <a:rPr lang="en-US" dirty="0">
              <a:latin typeface="Jura" pitchFamily="2" charset="0"/>
              <a:ea typeface="Jura" pitchFamily="2" charset="0"/>
            </a:rPr>
            <a:t>.py</a:t>
          </a:r>
        </a:p>
      </dgm:t>
    </dgm:pt>
    <dgm:pt modelId="{4F07948B-199C-4628-A1CE-5C38AA6CE887}" type="parTrans" cxnId="{6D42E773-34B9-4AB4-A6A2-67F51335524C}">
      <dgm:prSet/>
      <dgm:spPr/>
      <dgm:t>
        <a:bodyPr/>
        <a:lstStyle/>
        <a:p>
          <a:endParaRPr lang="en-US"/>
        </a:p>
      </dgm:t>
    </dgm:pt>
    <dgm:pt modelId="{0BBBC925-24E2-4D39-92EF-E4951FFC844E}" type="sibTrans" cxnId="{6D42E773-34B9-4AB4-A6A2-67F51335524C}">
      <dgm:prSet/>
      <dgm:spPr/>
      <dgm:t>
        <a:bodyPr/>
        <a:lstStyle/>
        <a:p>
          <a:endParaRPr lang="en-US"/>
        </a:p>
      </dgm:t>
    </dgm:pt>
    <dgm:pt modelId="{D8066324-3B2C-46CC-8C8E-8CCDCE15BB0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Байт-код – </a:t>
          </a:r>
          <a:r>
            <a:rPr lang="en-US" dirty="0" err="1">
              <a:latin typeface="Jura" pitchFamily="2" charset="0"/>
              <a:ea typeface="Jura" pitchFamily="2" charset="0"/>
            </a:rPr>
            <a:t>script.pyc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77736C4-2772-4D0F-A741-BC3636E585BA}" type="parTrans" cxnId="{2B4F1E5B-52BA-4B69-A1B3-2DA2B4953959}">
      <dgm:prSet/>
      <dgm:spPr/>
      <dgm:t>
        <a:bodyPr/>
        <a:lstStyle/>
        <a:p>
          <a:endParaRPr lang="en-US"/>
        </a:p>
      </dgm:t>
    </dgm:pt>
    <dgm:pt modelId="{D2A7BFC5-9BB4-4D36-993B-4D3CB1831A1C}" type="sibTrans" cxnId="{2B4F1E5B-52BA-4B69-A1B3-2DA2B4953959}">
      <dgm:prSet/>
      <dgm:spPr/>
      <dgm:t>
        <a:bodyPr/>
        <a:lstStyle/>
        <a:p>
          <a:endParaRPr lang="en-US"/>
        </a:p>
      </dgm:t>
    </dgm:pt>
    <dgm:pt modelId="{CA7EC345-839C-475E-B8C5-39B4A92EA64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Среда исполнения – </a:t>
          </a:r>
          <a:r>
            <a:rPr lang="en-US" dirty="0">
              <a:latin typeface="Jura" pitchFamily="2" charset="0"/>
              <a:ea typeface="Jura" pitchFamily="2" charset="0"/>
            </a:rPr>
            <a:t>PVM</a:t>
          </a:r>
        </a:p>
      </dgm:t>
    </dgm:pt>
    <dgm:pt modelId="{638B94FD-E88C-4658-9DB0-2315CC8B7FED}" type="parTrans" cxnId="{D08366EB-CAFC-4714-94E1-9EAF96B79EAD}">
      <dgm:prSet/>
      <dgm:spPr/>
      <dgm:t>
        <a:bodyPr/>
        <a:lstStyle/>
        <a:p>
          <a:endParaRPr lang="en-US"/>
        </a:p>
      </dgm:t>
    </dgm:pt>
    <dgm:pt modelId="{4250EAB3-A6FE-4AC3-88BD-FD8CE2CA690E}" type="sibTrans" cxnId="{D08366EB-CAFC-4714-94E1-9EAF96B79EAD}">
      <dgm:prSet/>
      <dgm:spPr/>
      <dgm:t>
        <a:bodyPr/>
        <a:lstStyle/>
        <a:p>
          <a:endParaRPr lang="en-US"/>
        </a:p>
      </dgm:t>
    </dgm:pt>
    <dgm:pt modelId="{03B27099-6E4B-4090-9222-9207F4383794}" type="pres">
      <dgm:prSet presAssocID="{3A773440-4A8E-49A4-925A-3281F9CE453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148FA6E-41EF-4981-9868-023D3A956F52}" type="pres">
      <dgm:prSet presAssocID="{D17566AE-382D-43F6-92F5-45F7C483C8DE}" presName="Accent1" presStyleCnt="0"/>
      <dgm:spPr/>
    </dgm:pt>
    <dgm:pt modelId="{E67A5C0E-DE54-42AD-89F3-8B5D470F9804}" type="pres">
      <dgm:prSet presAssocID="{D17566AE-382D-43F6-92F5-45F7C483C8DE}" presName="Accent" presStyleLbl="node1" presStyleIdx="0" presStyleCnt="3"/>
      <dgm:spPr/>
    </dgm:pt>
    <dgm:pt modelId="{73A9E86F-67E6-4C49-B830-2C5072EEBEAF}" type="pres">
      <dgm:prSet presAssocID="{D17566AE-382D-43F6-92F5-45F7C483C8D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01F0E36-0C64-4574-93DE-1558A4C4E9FE}" type="pres">
      <dgm:prSet presAssocID="{D8066324-3B2C-46CC-8C8E-8CCDCE15BB0A}" presName="Accent2" presStyleCnt="0"/>
      <dgm:spPr/>
    </dgm:pt>
    <dgm:pt modelId="{1CE8F52E-E98C-4B97-98FF-5799E6A4F861}" type="pres">
      <dgm:prSet presAssocID="{D8066324-3B2C-46CC-8C8E-8CCDCE15BB0A}" presName="Accent" presStyleLbl="node1" presStyleIdx="1" presStyleCnt="3"/>
      <dgm:spPr/>
    </dgm:pt>
    <dgm:pt modelId="{B6E24B4A-E85D-4636-BBD9-92ABB4B3D139}" type="pres">
      <dgm:prSet presAssocID="{D8066324-3B2C-46CC-8C8E-8CCDCE15BB0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F14924D-236C-4B67-A281-4E46D8FB14D0}" type="pres">
      <dgm:prSet presAssocID="{CA7EC345-839C-475E-B8C5-39B4A92EA640}" presName="Accent3" presStyleCnt="0"/>
      <dgm:spPr/>
    </dgm:pt>
    <dgm:pt modelId="{22C41B08-22D6-4A75-A87C-96A4212DDA3B}" type="pres">
      <dgm:prSet presAssocID="{CA7EC345-839C-475E-B8C5-39B4A92EA640}" presName="Accent" presStyleLbl="node1" presStyleIdx="2" presStyleCnt="3"/>
      <dgm:spPr/>
    </dgm:pt>
    <dgm:pt modelId="{8A8F2169-584E-4D3D-9E51-F8AA837E67CD}" type="pres">
      <dgm:prSet presAssocID="{CA7EC345-839C-475E-B8C5-39B4A92EA64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B4F1E5B-52BA-4B69-A1B3-2DA2B4953959}" srcId="{3A773440-4A8E-49A4-925A-3281F9CE4537}" destId="{D8066324-3B2C-46CC-8C8E-8CCDCE15BB0A}" srcOrd="1" destOrd="0" parTransId="{077736C4-2772-4D0F-A741-BC3636E585BA}" sibTransId="{D2A7BFC5-9BB4-4D36-993B-4D3CB1831A1C}"/>
    <dgm:cxn modelId="{6D42E773-34B9-4AB4-A6A2-67F51335524C}" srcId="{3A773440-4A8E-49A4-925A-3281F9CE4537}" destId="{D17566AE-382D-43F6-92F5-45F7C483C8DE}" srcOrd="0" destOrd="0" parTransId="{4F07948B-199C-4628-A1CE-5C38AA6CE887}" sibTransId="{0BBBC925-24E2-4D39-92EF-E4951FFC844E}"/>
    <dgm:cxn modelId="{F5109255-4F74-422A-B004-5C2270B64A51}" type="presOf" srcId="{3A773440-4A8E-49A4-925A-3281F9CE4537}" destId="{03B27099-6E4B-4090-9222-9207F4383794}" srcOrd="0" destOrd="0" presId="urn:microsoft.com/office/officeart/2009/layout/CircleArrowProcess"/>
    <dgm:cxn modelId="{51937E7F-8C10-4C24-88E6-50C0EA6B395D}" type="presOf" srcId="{D8066324-3B2C-46CC-8C8E-8CCDCE15BB0A}" destId="{B6E24B4A-E85D-4636-BBD9-92ABB4B3D139}" srcOrd="0" destOrd="0" presId="urn:microsoft.com/office/officeart/2009/layout/CircleArrowProcess"/>
    <dgm:cxn modelId="{9BEECCDA-F03C-4EAC-800B-165C465FF4A7}" type="presOf" srcId="{D17566AE-382D-43F6-92F5-45F7C483C8DE}" destId="{73A9E86F-67E6-4C49-B830-2C5072EEBEAF}" srcOrd="0" destOrd="0" presId="urn:microsoft.com/office/officeart/2009/layout/CircleArrowProcess"/>
    <dgm:cxn modelId="{D08366EB-CAFC-4714-94E1-9EAF96B79EAD}" srcId="{3A773440-4A8E-49A4-925A-3281F9CE4537}" destId="{CA7EC345-839C-475E-B8C5-39B4A92EA640}" srcOrd="2" destOrd="0" parTransId="{638B94FD-E88C-4658-9DB0-2315CC8B7FED}" sibTransId="{4250EAB3-A6FE-4AC3-88BD-FD8CE2CA690E}"/>
    <dgm:cxn modelId="{E4CA60FC-9D9B-4A9B-95A5-33E19A193E95}" type="presOf" srcId="{CA7EC345-839C-475E-B8C5-39B4A92EA640}" destId="{8A8F2169-584E-4D3D-9E51-F8AA837E67CD}" srcOrd="0" destOrd="0" presId="urn:microsoft.com/office/officeart/2009/layout/CircleArrowProcess"/>
    <dgm:cxn modelId="{D36FDCE0-E01A-45A8-BAEB-772D73762C60}" type="presParOf" srcId="{03B27099-6E4B-4090-9222-9207F4383794}" destId="{1148FA6E-41EF-4981-9868-023D3A956F52}" srcOrd="0" destOrd="0" presId="urn:microsoft.com/office/officeart/2009/layout/CircleArrowProcess"/>
    <dgm:cxn modelId="{DAA0B82D-927E-4673-97AA-234C3D39605A}" type="presParOf" srcId="{1148FA6E-41EF-4981-9868-023D3A956F52}" destId="{E67A5C0E-DE54-42AD-89F3-8B5D470F9804}" srcOrd="0" destOrd="0" presId="urn:microsoft.com/office/officeart/2009/layout/CircleArrowProcess"/>
    <dgm:cxn modelId="{D6D08767-DF17-4DAC-AA05-6A70C4A8B29F}" type="presParOf" srcId="{03B27099-6E4B-4090-9222-9207F4383794}" destId="{73A9E86F-67E6-4C49-B830-2C5072EEBEAF}" srcOrd="1" destOrd="0" presId="urn:microsoft.com/office/officeart/2009/layout/CircleArrowProcess"/>
    <dgm:cxn modelId="{787631AB-F532-4601-BA4B-08217FF15354}" type="presParOf" srcId="{03B27099-6E4B-4090-9222-9207F4383794}" destId="{E01F0E36-0C64-4574-93DE-1558A4C4E9FE}" srcOrd="2" destOrd="0" presId="urn:microsoft.com/office/officeart/2009/layout/CircleArrowProcess"/>
    <dgm:cxn modelId="{4DB24802-C460-4DB6-9539-7E968D669748}" type="presParOf" srcId="{E01F0E36-0C64-4574-93DE-1558A4C4E9FE}" destId="{1CE8F52E-E98C-4B97-98FF-5799E6A4F861}" srcOrd="0" destOrd="0" presId="urn:microsoft.com/office/officeart/2009/layout/CircleArrowProcess"/>
    <dgm:cxn modelId="{003B212A-85F8-413D-ABAE-86A09475ECBE}" type="presParOf" srcId="{03B27099-6E4B-4090-9222-9207F4383794}" destId="{B6E24B4A-E85D-4636-BBD9-92ABB4B3D139}" srcOrd="3" destOrd="0" presId="urn:microsoft.com/office/officeart/2009/layout/CircleArrowProcess"/>
    <dgm:cxn modelId="{7A981E98-EC64-4EEC-9A76-6838B15BEEBE}" type="presParOf" srcId="{03B27099-6E4B-4090-9222-9207F4383794}" destId="{9F14924D-236C-4B67-A281-4E46D8FB14D0}" srcOrd="4" destOrd="0" presId="urn:microsoft.com/office/officeart/2009/layout/CircleArrowProcess"/>
    <dgm:cxn modelId="{F1C408C8-E5DE-4AA8-95B8-C2909138CE80}" type="presParOf" srcId="{9F14924D-236C-4B67-A281-4E46D8FB14D0}" destId="{22C41B08-22D6-4A75-A87C-96A4212DDA3B}" srcOrd="0" destOrd="0" presId="urn:microsoft.com/office/officeart/2009/layout/CircleArrowProcess"/>
    <dgm:cxn modelId="{47FB8CAD-778B-4474-A837-A40AD9D8687C}" type="presParOf" srcId="{03B27099-6E4B-4090-9222-9207F4383794}" destId="{8A8F2169-584E-4D3D-9E51-F8AA837E67CD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4D6067-7CC2-457C-A8D2-3E1C58E6E91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037B120-783F-4556-A82B-07A39A15CE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= 0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присвоение значения переменной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FB5B49-8E05-44CD-9CCC-AF45D48E6BAA}" type="parTrans" cxnId="{3B2017B6-4004-4B19-A7BD-B9F577875FD9}">
      <dgm:prSet/>
      <dgm:spPr/>
      <dgm:t>
        <a:bodyPr/>
        <a:lstStyle/>
        <a:p>
          <a:endParaRPr lang="en-US"/>
        </a:p>
      </dgm:t>
    </dgm:pt>
    <dgm:pt modelId="{07067361-0773-4ACE-833E-A014EB878194}" type="sibTrans" cxnId="{3B2017B6-4004-4B19-A7BD-B9F577875FD9}">
      <dgm:prSet/>
      <dgm:spPr/>
      <dgm:t>
        <a:bodyPr/>
        <a:lstStyle/>
        <a:p>
          <a:endParaRPr lang="en-US"/>
        </a:p>
      </dgm:t>
    </dgm:pt>
    <dgm:pt modelId="{7900F853-941E-4DA4-9688-D1C87ED7D9A4}">
      <dgm:prSet/>
      <dgm:spPr/>
      <dgm:t>
        <a:bodyPr/>
        <a:lstStyle/>
        <a:p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6 + 7 </a:t>
          </a:r>
          <a:r>
            <a:rPr lang="ru-RU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выражение, может быть сведено к некоторому объекту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14CD5F0-BFAB-41AB-9CA9-E387D43C8806}" type="parTrans" cxnId="{1FDB80BD-3902-4B3F-963B-700FF08FA392}">
      <dgm:prSet/>
      <dgm:spPr/>
      <dgm:t>
        <a:bodyPr/>
        <a:lstStyle/>
        <a:p>
          <a:endParaRPr lang="en-US"/>
        </a:p>
      </dgm:t>
    </dgm:pt>
    <dgm:pt modelId="{89951B4A-2DCF-4C54-B050-31A9FBD6B117}" type="sibTrans" cxnId="{1FDB80BD-3902-4B3F-963B-700FF08FA392}">
      <dgm:prSet/>
      <dgm:spPr/>
      <dgm:t>
        <a:bodyPr/>
        <a:lstStyle/>
        <a:p>
          <a:endParaRPr lang="en-US"/>
        </a:p>
      </dgm:t>
    </dgm:pt>
    <dgm:pt modelId="{FC45CDCB-73A2-4E93-A1DE-61C62CCD997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print(x)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инструкция, может быть сведена к некоторой операции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9132170-B369-4430-8A4E-7946E39221D8}" type="parTrans" cxnId="{C02BCCAC-87FD-44F9-97D0-89C1B19441AC}">
      <dgm:prSet/>
      <dgm:spPr/>
      <dgm:t>
        <a:bodyPr/>
        <a:lstStyle/>
        <a:p>
          <a:endParaRPr lang="en-US"/>
        </a:p>
      </dgm:t>
    </dgm:pt>
    <dgm:pt modelId="{A4117002-511A-429F-B474-CC0091DE037A}" type="sibTrans" cxnId="{C02BCCAC-87FD-44F9-97D0-89C1B19441AC}">
      <dgm:prSet/>
      <dgm:spPr/>
      <dgm:t>
        <a:bodyPr/>
        <a:lstStyle/>
        <a:p>
          <a:endParaRPr lang="en-US"/>
        </a:p>
      </dgm:t>
    </dgm:pt>
    <dgm:pt modelId="{6F7DBB89-F9A3-4EB0-9A59-EF75207CBF80}" type="pres">
      <dgm:prSet presAssocID="{AD4D6067-7CC2-457C-A8D2-3E1C58E6E9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B90F78-1BE1-49A2-970B-DEFFF78E72F4}" type="pres">
      <dgm:prSet presAssocID="{7037B120-783F-4556-A82B-07A39A15CEF8}" presName="hierRoot1" presStyleCnt="0">
        <dgm:presLayoutVars>
          <dgm:hierBranch val="init"/>
        </dgm:presLayoutVars>
      </dgm:prSet>
      <dgm:spPr/>
    </dgm:pt>
    <dgm:pt modelId="{7B4F4DDD-9FE0-45A9-8AB3-E619E7AF2ABE}" type="pres">
      <dgm:prSet presAssocID="{7037B120-783F-4556-A82B-07A39A15CEF8}" presName="rootComposite1" presStyleCnt="0"/>
      <dgm:spPr/>
    </dgm:pt>
    <dgm:pt modelId="{03838731-F436-4C84-9EF8-2CA7F0A931E8}" type="pres">
      <dgm:prSet presAssocID="{7037B120-783F-4556-A82B-07A39A15CEF8}" presName="rootText1" presStyleLbl="node0" presStyleIdx="0" presStyleCnt="3">
        <dgm:presLayoutVars>
          <dgm:chPref val="3"/>
        </dgm:presLayoutVars>
      </dgm:prSet>
      <dgm:spPr/>
    </dgm:pt>
    <dgm:pt modelId="{6C86F6F3-9E44-48BA-AB11-8876F5518413}" type="pres">
      <dgm:prSet presAssocID="{7037B120-783F-4556-A82B-07A39A15CEF8}" presName="rootConnector1" presStyleLbl="node1" presStyleIdx="0" presStyleCnt="0"/>
      <dgm:spPr/>
    </dgm:pt>
    <dgm:pt modelId="{7B98B4E3-9EC2-41A3-BAC1-3B9548793851}" type="pres">
      <dgm:prSet presAssocID="{7037B120-783F-4556-A82B-07A39A15CEF8}" presName="hierChild2" presStyleCnt="0"/>
      <dgm:spPr/>
    </dgm:pt>
    <dgm:pt modelId="{EB5BCE6E-AC7D-411F-B302-96A34096F3E1}" type="pres">
      <dgm:prSet presAssocID="{7037B120-783F-4556-A82B-07A39A15CEF8}" presName="hierChild3" presStyleCnt="0"/>
      <dgm:spPr/>
    </dgm:pt>
    <dgm:pt modelId="{B718AFC7-B0AF-44AE-8CDE-E54C11320F5A}" type="pres">
      <dgm:prSet presAssocID="{7900F853-941E-4DA4-9688-D1C87ED7D9A4}" presName="hierRoot1" presStyleCnt="0">
        <dgm:presLayoutVars>
          <dgm:hierBranch val="init"/>
        </dgm:presLayoutVars>
      </dgm:prSet>
      <dgm:spPr/>
    </dgm:pt>
    <dgm:pt modelId="{869E4755-91DC-4341-A46C-BA3E39DDF484}" type="pres">
      <dgm:prSet presAssocID="{7900F853-941E-4DA4-9688-D1C87ED7D9A4}" presName="rootComposite1" presStyleCnt="0"/>
      <dgm:spPr/>
    </dgm:pt>
    <dgm:pt modelId="{EE4521DE-69C7-4E68-9F52-FCF8C3BA2474}" type="pres">
      <dgm:prSet presAssocID="{7900F853-941E-4DA4-9688-D1C87ED7D9A4}" presName="rootText1" presStyleLbl="node0" presStyleIdx="1" presStyleCnt="3">
        <dgm:presLayoutVars>
          <dgm:chPref val="3"/>
        </dgm:presLayoutVars>
      </dgm:prSet>
      <dgm:spPr/>
    </dgm:pt>
    <dgm:pt modelId="{BB49D6B0-A964-4914-86E6-B0496AFBBEB1}" type="pres">
      <dgm:prSet presAssocID="{7900F853-941E-4DA4-9688-D1C87ED7D9A4}" presName="rootConnector1" presStyleLbl="node1" presStyleIdx="0" presStyleCnt="0"/>
      <dgm:spPr/>
    </dgm:pt>
    <dgm:pt modelId="{974048B1-6E82-4F5E-9ADE-484B82145A7E}" type="pres">
      <dgm:prSet presAssocID="{7900F853-941E-4DA4-9688-D1C87ED7D9A4}" presName="hierChild2" presStyleCnt="0"/>
      <dgm:spPr/>
    </dgm:pt>
    <dgm:pt modelId="{45D39E2C-C7BA-450A-988E-B820B68B262E}" type="pres">
      <dgm:prSet presAssocID="{7900F853-941E-4DA4-9688-D1C87ED7D9A4}" presName="hierChild3" presStyleCnt="0"/>
      <dgm:spPr/>
    </dgm:pt>
    <dgm:pt modelId="{500FD480-7FC7-4CE4-8B88-9E7291E21656}" type="pres">
      <dgm:prSet presAssocID="{FC45CDCB-73A2-4E93-A1DE-61C62CCD9971}" presName="hierRoot1" presStyleCnt="0">
        <dgm:presLayoutVars>
          <dgm:hierBranch val="init"/>
        </dgm:presLayoutVars>
      </dgm:prSet>
      <dgm:spPr/>
    </dgm:pt>
    <dgm:pt modelId="{BBD894CE-5F53-40DD-B765-1DF35E508C31}" type="pres">
      <dgm:prSet presAssocID="{FC45CDCB-73A2-4E93-A1DE-61C62CCD9971}" presName="rootComposite1" presStyleCnt="0"/>
      <dgm:spPr/>
    </dgm:pt>
    <dgm:pt modelId="{68D33701-F330-41D0-8451-5BCF1DE7C661}" type="pres">
      <dgm:prSet presAssocID="{FC45CDCB-73A2-4E93-A1DE-61C62CCD9971}" presName="rootText1" presStyleLbl="node0" presStyleIdx="2" presStyleCnt="3">
        <dgm:presLayoutVars>
          <dgm:chPref val="3"/>
        </dgm:presLayoutVars>
      </dgm:prSet>
      <dgm:spPr/>
    </dgm:pt>
    <dgm:pt modelId="{E01D4BCE-7CF4-4ED2-953E-CC89598C5794}" type="pres">
      <dgm:prSet presAssocID="{FC45CDCB-73A2-4E93-A1DE-61C62CCD9971}" presName="rootConnector1" presStyleLbl="node1" presStyleIdx="0" presStyleCnt="0"/>
      <dgm:spPr/>
    </dgm:pt>
    <dgm:pt modelId="{28C1D963-1685-47D7-8CDF-4B469F02C533}" type="pres">
      <dgm:prSet presAssocID="{FC45CDCB-73A2-4E93-A1DE-61C62CCD9971}" presName="hierChild2" presStyleCnt="0"/>
      <dgm:spPr/>
    </dgm:pt>
    <dgm:pt modelId="{B9D0E79E-5F05-4A6E-9F4C-4B29798D9620}" type="pres">
      <dgm:prSet presAssocID="{FC45CDCB-73A2-4E93-A1DE-61C62CCD9971}" presName="hierChild3" presStyleCnt="0"/>
      <dgm:spPr/>
    </dgm:pt>
  </dgm:ptLst>
  <dgm:cxnLst>
    <dgm:cxn modelId="{BC1D1E36-4ED7-461C-B8D1-5A1A23561520}" type="presOf" srcId="{FC45CDCB-73A2-4E93-A1DE-61C62CCD9971}" destId="{E01D4BCE-7CF4-4ED2-953E-CC89598C5794}" srcOrd="1" destOrd="0" presId="urn:microsoft.com/office/officeart/2009/3/layout/HorizontalOrganizationChart"/>
    <dgm:cxn modelId="{BD8BBB3C-87BB-4D9E-82ED-DA99ED0A7FB7}" type="presOf" srcId="{FC45CDCB-73A2-4E93-A1DE-61C62CCD9971}" destId="{68D33701-F330-41D0-8451-5BCF1DE7C661}" srcOrd="0" destOrd="0" presId="urn:microsoft.com/office/officeart/2009/3/layout/HorizontalOrganizationChart"/>
    <dgm:cxn modelId="{45B62068-2EE8-4084-B9D4-3C827A713C2E}" type="presOf" srcId="{7037B120-783F-4556-A82B-07A39A15CEF8}" destId="{03838731-F436-4C84-9EF8-2CA7F0A931E8}" srcOrd="0" destOrd="0" presId="urn:microsoft.com/office/officeart/2009/3/layout/HorizontalOrganizationChart"/>
    <dgm:cxn modelId="{A03B454F-5BF6-420D-9A7A-2F28B4872242}" type="presOf" srcId="{7900F853-941E-4DA4-9688-D1C87ED7D9A4}" destId="{BB49D6B0-A964-4914-86E6-B0496AFBBEB1}" srcOrd="1" destOrd="0" presId="urn:microsoft.com/office/officeart/2009/3/layout/HorizontalOrganizationChart"/>
    <dgm:cxn modelId="{E61F2C87-E49E-4BFE-9AB1-99DC16C699F5}" type="presOf" srcId="{7037B120-783F-4556-A82B-07A39A15CEF8}" destId="{6C86F6F3-9E44-48BA-AB11-8876F5518413}" srcOrd="1" destOrd="0" presId="urn:microsoft.com/office/officeart/2009/3/layout/HorizontalOrganizationChart"/>
    <dgm:cxn modelId="{C02BCCAC-87FD-44F9-97D0-89C1B19441AC}" srcId="{AD4D6067-7CC2-457C-A8D2-3E1C58E6E91E}" destId="{FC45CDCB-73A2-4E93-A1DE-61C62CCD9971}" srcOrd="2" destOrd="0" parTransId="{29132170-B369-4430-8A4E-7946E39221D8}" sibTransId="{A4117002-511A-429F-B474-CC0091DE037A}"/>
    <dgm:cxn modelId="{3B2017B6-4004-4B19-A7BD-B9F577875FD9}" srcId="{AD4D6067-7CC2-457C-A8D2-3E1C58E6E91E}" destId="{7037B120-783F-4556-A82B-07A39A15CEF8}" srcOrd="0" destOrd="0" parTransId="{7AFB5B49-8E05-44CD-9CCC-AF45D48E6BAA}" sibTransId="{07067361-0773-4ACE-833E-A014EB878194}"/>
    <dgm:cxn modelId="{1FDB80BD-3902-4B3F-963B-700FF08FA392}" srcId="{AD4D6067-7CC2-457C-A8D2-3E1C58E6E91E}" destId="{7900F853-941E-4DA4-9688-D1C87ED7D9A4}" srcOrd="1" destOrd="0" parTransId="{714CD5F0-BFAB-41AB-9CA9-E387D43C8806}" sibTransId="{89951B4A-2DCF-4C54-B050-31A9FBD6B117}"/>
    <dgm:cxn modelId="{C0BDE9C4-1450-4CB7-85F9-12D57102FFD2}" type="presOf" srcId="{7900F853-941E-4DA4-9688-D1C87ED7D9A4}" destId="{EE4521DE-69C7-4E68-9F52-FCF8C3BA2474}" srcOrd="0" destOrd="0" presId="urn:microsoft.com/office/officeart/2009/3/layout/HorizontalOrganizationChart"/>
    <dgm:cxn modelId="{510A52FB-DFB3-4714-9B35-D6AC1A7871B1}" type="presOf" srcId="{AD4D6067-7CC2-457C-A8D2-3E1C58E6E91E}" destId="{6F7DBB89-F9A3-4EB0-9A59-EF75207CBF80}" srcOrd="0" destOrd="0" presId="urn:microsoft.com/office/officeart/2009/3/layout/HorizontalOrganizationChart"/>
    <dgm:cxn modelId="{9E496B1D-A894-40D6-899F-4AB3ED450540}" type="presParOf" srcId="{6F7DBB89-F9A3-4EB0-9A59-EF75207CBF80}" destId="{66B90F78-1BE1-49A2-970B-DEFFF78E72F4}" srcOrd="0" destOrd="0" presId="urn:microsoft.com/office/officeart/2009/3/layout/HorizontalOrganizationChart"/>
    <dgm:cxn modelId="{D23A2B59-35BD-4B27-AE94-C250C9152CAF}" type="presParOf" srcId="{66B90F78-1BE1-49A2-970B-DEFFF78E72F4}" destId="{7B4F4DDD-9FE0-45A9-8AB3-E619E7AF2ABE}" srcOrd="0" destOrd="0" presId="urn:microsoft.com/office/officeart/2009/3/layout/HorizontalOrganizationChart"/>
    <dgm:cxn modelId="{4AAE1BBA-3B69-4E59-8FCD-99D199593FDF}" type="presParOf" srcId="{7B4F4DDD-9FE0-45A9-8AB3-E619E7AF2ABE}" destId="{03838731-F436-4C84-9EF8-2CA7F0A931E8}" srcOrd="0" destOrd="0" presId="urn:microsoft.com/office/officeart/2009/3/layout/HorizontalOrganizationChart"/>
    <dgm:cxn modelId="{9A538E05-CD97-4296-8C07-5C17ED2CB46E}" type="presParOf" srcId="{7B4F4DDD-9FE0-45A9-8AB3-E619E7AF2ABE}" destId="{6C86F6F3-9E44-48BA-AB11-8876F5518413}" srcOrd="1" destOrd="0" presId="urn:microsoft.com/office/officeart/2009/3/layout/HorizontalOrganizationChart"/>
    <dgm:cxn modelId="{98C0E70F-E167-4D29-8611-EB017378E662}" type="presParOf" srcId="{66B90F78-1BE1-49A2-970B-DEFFF78E72F4}" destId="{7B98B4E3-9EC2-41A3-BAC1-3B9548793851}" srcOrd="1" destOrd="0" presId="urn:microsoft.com/office/officeart/2009/3/layout/HorizontalOrganizationChart"/>
    <dgm:cxn modelId="{62D738AE-FAE3-4955-9825-C44521ADA908}" type="presParOf" srcId="{66B90F78-1BE1-49A2-970B-DEFFF78E72F4}" destId="{EB5BCE6E-AC7D-411F-B302-96A34096F3E1}" srcOrd="2" destOrd="0" presId="urn:microsoft.com/office/officeart/2009/3/layout/HorizontalOrganizationChart"/>
    <dgm:cxn modelId="{6EDCB2E8-7972-45CD-88A5-F6323F919790}" type="presParOf" srcId="{6F7DBB89-F9A3-4EB0-9A59-EF75207CBF80}" destId="{B718AFC7-B0AF-44AE-8CDE-E54C11320F5A}" srcOrd="1" destOrd="0" presId="urn:microsoft.com/office/officeart/2009/3/layout/HorizontalOrganizationChart"/>
    <dgm:cxn modelId="{8CBB1339-2D87-42BC-AC4B-017CFD6E48A8}" type="presParOf" srcId="{B718AFC7-B0AF-44AE-8CDE-E54C11320F5A}" destId="{869E4755-91DC-4341-A46C-BA3E39DDF484}" srcOrd="0" destOrd="0" presId="urn:microsoft.com/office/officeart/2009/3/layout/HorizontalOrganizationChart"/>
    <dgm:cxn modelId="{748A9A1B-4273-40FE-847E-9A3023503920}" type="presParOf" srcId="{869E4755-91DC-4341-A46C-BA3E39DDF484}" destId="{EE4521DE-69C7-4E68-9F52-FCF8C3BA2474}" srcOrd="0" destOrd="0" presId="urn:microsoft.com/office/officeart/2009/3/layout/HorizontalOrganizationChart"/>
    <dgm:cxn modelId="{4368C836-F20D-4722-93ED-02C35A47940E}" type="presParOf" srcId="{869E4755-91DC-4341-A46C-BA3E39DDF484}" destId="{BB49D6B0-A964-4914-86E6-B0496AFBBEB1}" srcOrd="1" destOrd="0" presId="urn:microsoft.com/office/officeart/2009/3/layout/HorizontalOrganizationChart"/>
    <dgm:cxn modelId="{861435FA-0F65-4CBE-8405-6854FF16AAF5}" type="presParOf" srcId="{B718AFC7-B0AF-44AE-8CDE-E54C11320F5A}" destId="{974048B1-6E82-4F5E-9ADE-484B82145A7E}" srcOrd="1" destOrd="0" presId="urn:microsoft.com/office/officeart/2009/3/layout/HorizontalOrganizationChart"/>
    <dgm:cxn modelId="{379A2515-884B-4C9F-9632-5608ADDD7BDD}" type="presParOf" srcId="{B718AFC7-B0AF-44AE-8CDE-E54C11320F5A}" destId="{45D39E2C-C7BA-450A-988E-B820B68B262E}" srcOrd="2" destOrd="0" presId="urn:microsoft.com/office/officeart/2009/3/layout/HorizontalOrganizationChart"/>
    <dgm:cxn modelId="{F9581240-AF88-42E7-AF99-36EE5E90A9CA}" type="presParOf" srcId="{6F7DBB89-F9A3-4EB0-9A59-EF75207CBF80}" destId="{500FD480-7FC7-4CE4-8B88-9E7291E21656}" srcOrd="2" destOrd="0" presId="urn:microsoft.com/office/officeart/2009/3/layout/HorizontalOrganizationChart"/>
    <dgm:cxn modelId="{F808F35C-7CBB-40D6-A86D-D97315AA98CC}" type="presParOf" srcId="{500FD480-7FC7-4CE4-8B88-9E7291E21656}" destId="{BBD894CE-5F53-40DD-B765-1DF35E508C31}" srcOrd="0" destOrd="0" presId="urn:microsoft.com/office/officeart/2009/3/layout/HorizontalOrganizationChart"/>
    <dgm:cxn modelId="{9004270E-7C7D-4FA6-9C6C-3B05679F52E6}" type="presParOf" srcId="{BBD894CE-5F53-40DD-B765-1DF35E508C31}" destId="{68D33701-F330-41D0-8451-5BCF1DE7C661}" srcOrd="0" destOrd="0" presId="urn:microsoft.com/office/officeart/2009/3/layout/HorizontalOrganizationChart"/>
    <dgm:cxn modelId="{32DD5B1D-B68B-4ABF-BB8D-068615CD36C4}" type="presParOf" srcId="{BBD894CE-5F53-40DD-B765-1DF35E508C31}" destId="{E01D4BCE-7CF4-4ED2-953E-CC89598C5794}" srcOrd="1" destOrd="0" presId="urn:microsoft.com/office/officeart/2009/3/layout/HorizontalOrganizationChart"/>
    <dgm:cxn modelId="{C1E74DAE-657E-454C-9EE6-251C97831B0B}" type="presParOf" srcId="{500FD480-7FC7-4CE4-8B88-9E7291E21656}" destId="{28C1D963-1685-47D7-8CDF-4B469F02C533}" srcOrd="1" destOrd="0" presId="urn:microsoft.com/office/officeart/2009/3/layout/HorizontalOrganizationChart"/>
    <dgm:cxn modelId="{12519B48-06FB-4D35-9104-6F5C58DF94BE}" type="presParOf" srcId="{500FD480-7FC7-4CE4-8B88-9E7291E21656}" destId="{B9D0E79E-5F05-4A6E-9F4C-4B29798D962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1" qsCatId="simple" csTypeId="urn:microsoft.com/office/officeart/2005/8/colors/accent3_2" csCatId="accent3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Программы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Модули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Инструкции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</a:t>
          </a: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D5133277-714A-4EBF-822F-70DC83166738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0C29C6F7-550A-48F4-9A2F-0847A331B8D9}" type="pres">
      <dgm:prSet presAssocID="{6712771A-57AB-4DF9-B1E5-2AF25D0FABB9}" presName="node" presStyleLbl="node1" presStyleIdx="0" presStyleCnt="5">
        <dgm:presLayoutVars>
          <dgm:bulletEnabled val="1"/>
        </dgm:presLayoutVars>
      </dgm:prSet>
      <dgm:spPr/>
    </dgm:pt>
    <dgm:pt modelId="{9B199C3F-D56A-40FA-A823-4749BFACB7E8}" type="pres">
      <dgm:prSet presAssocID="{AB559B0A-4165-4B44-B845-A9EBDF69D39F}" presName="sibTrans" presStyleLbl="sibTrans2D1" presStyleIdx="0" presStyleCnt="4"/>
      <dgm:spPr/>
    </dgm:pt>
    <dgm:pt modelId="{EB5BCD59-A595-4DF0-A615-CBA2A409BA72}" type="pres">
      <dgm:prSet presAssocID="{AB559B0A-4165-4B44-B845-A9EBDF69D39F}" presName="connectorText" presStyleLbl="sibTrans2D1" presStyleIdx="0" presStyleCnt="4"/>
      <dgm:spPr/>
    </dgm:pt>
    <dgm:pt modelId="{AF233C99-F857-4D10-980F-E570179F366A}" type="pres">
      <dgm:prSet presAssocID="{164AB3BF-B2CE-44C4-B393-A23B6EF6879F}" presName="node" presStyleLbl="node1" presStyleIdx="1" presStyleCnt="5">
        <dgm:presLayoutVars>
          <dgm:bulletEnabled val="1"/>
        </dgm:presLayoutVars>
      </dgm:prSet>
      <dgm:spPr/>
    </dgm:pt>
    <dgm:pt modelId="{A910DB0D-FC90-4349-AEA2-7DCFED6CA28A}" type="pres">
      <dgm:prSet presAssocID="{49C55711-E02F-4E35-94D6-561A0DCEA916}" presName="sibTrans" presStyleLbl="sibTrans2D1" presStyleIdx="1" presStyleCnt="4"/>
      <dgm:spPr/>
    </dgm:pt>
    <dgm:pt modelId="{433F97BA-6C53-4D21-AA04-E9DD814E17D3}" type="pres">
      <dgm:prSet presAssocID="{49C55711-E02F-4E35-94D6-561A0DCEA916}" presName="connectorText" presStyleLbl="sibTrans2D1" presStyleIdx="1" presStyleCnt="4"/>
      <dgm:spPr/>
    </dgm:pt>
    <dgm:pt modelId="{3E386444-2CB9-4D61-80E5-CF97BBADE722}" type="pres">
      <dgm:prSet presAssocID="{2256287F-0002-4A2C-9EE5-F0B60800D726}" presName="node" presStyleLbl="node1" presStyleIdx="2" presStyleCnt="5">
        <dgm:presLayoutVars>
          <dgm:bulletEnabled val="1"/>
        </dgm:presLayoutVars>
      </dgm:prSet>
      <dgm:spPr/>
    </dgm:pt>
    <dgm:pt modelId="{98FA88BA-6A76-44DB-913B-C9648705867A}" type="pres">
      <dgm:prSet presAssocID="{C4F10A4B-09CC-4E34-A838-975AF0848A91}" presName="sibTrans" presStyleLbl="sibTrans2D1" presStyleIdx="2" presStyleCnt="4"/>
      <dgm:spPr/>
    </dgm:pt>
    <dgm:pt modelId="{17726BFB-8DC4-438C-8B5E-FFF3404B940C}" type="pres">
      <dgm:prSet presAssocID="{C4F10A4B-09CC-4E34-A838-975AF0848A91}" presName="connectorText" presStyleLbl="sibTrans2D1" presStyleIdx="2" presStyleCnt="4"/>
      <dgm:spPr/>
    </dgm:pt>
    <dgm:pt modelId="{CFF59265-C9FE-4CA2-A92D-E5C725F51C98}" type="pres">
      <dgm:prSet presAssocID="{021DC120-4D5A-49EB-BC15-70D5CD7C0FF3}" presName="node" presStyleLbl="node1" presStyleIdx="3" presStyleCnt="5">
        <dgm:presLayoutVars>
          <dgm:bulletEnabled val="1"/>
        </dgm:presLayoutVars>
      </dgm:prSet>
      <dgm:spPr/>
    </dgm:pt>
    <dgm:pt modelId="{D1E9F40E-2294-46D1-9B0D-E73CD00ECAA0}" type="pres">
      <dgm:prSet presAssocID="{199391AE-8B49-48B9-8AFD-40C835DB0D9A}" presName="sibTrans" presStyleLbl="sibTrans2D1" presStyleIdx="3" presStyleCnt="4"/>
      <dgm:spPr/>
    </dgm:pt>
    <dgm:pt modelId="{A8B95F41-EE87-4E8D-8BFA-90FA0F6C796C}" type="pres">
      <dgm:prSet presAssocID="{199391AE-8B49-48B9-8AFD-40C835DB0D9A}" presName="connectorText" presStyleLbl="sibTrans2D1" presStyleIdx="3" presStyleCnt="4"/>
      <dgm:spPr/>
    </dgm:pt>
    <dgm:pt modelId="{4D858EDC-42A8-479B-8924-90B8D8D39445}" type="pres">
      <dgm:prSet presAssocID="{63BC3A93-C728-46EC-9B6C-70530921BCD9}" presName="node" presStyleLbl="node1" presStyleIdx="4" presStyleCnt="5">
        <dgm:presLayoutVars>
          <dgm:bulletEnabled val="1"/>
        </dgm:presLayoutVars>
      </dgm:prSet>
      <dgm:spPr/>
    </dgm:pt>
  </dgm:ptLst>
  <dgm:cxnLst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3" destOrd="0" parTransId="{06A8145F-782D-4610-9534-8E700D2C6AF2}" sibTransId="{199391AE-8B49-48B9-8AFD-40C835DB0D9A}"/>
    <dgm:cxn modelId="{FB3EA308-879D-4B61-AF79-F0AB817DDED9}" type="presOf" srcId="{AB559B0A-4165-4B44-B845-A9EBDF69D39F}" destId="{EB5BCD59-A595-4DF0-A615-CBA2A409BA72}" srcOrd="1" destOrd="0" presId="urn:microsoft.com/office/officeart/2005/8/layout/process2"/>
    <dgm:cxn modelId="{A3A2740A-5268-4CDA-9CB2-D6FDA5DC38E9}" srcId="{28F68C54-6CC8-4558-99B6-B310EA5AA582}" destId="{63BC3A93-C728-46EC-9B6C-70530921BCD9}" srcOrd="4" destOrd="0" parTransId="{D7648187-3EA5-48FB-821C-81794B0A6106}" sibTransId="{21200DC5-5E14-4801-9FC3-7F465AC785D7}"/>
    <dgm:cxn modelId="{DD491B0E-164C-44EA-B991-E2C1A23AFE94}" type="presOf" srcId="{199391AE-8B49-48B9-8AFD-40C835DB0D9A}" destId="{A8B95F41-EE87-4E8D-8BFA-90FA0F6C796C}" srcOrd="1" destOrd="0" presId="urn:microsoft.com/office/officeart/2005/8/layout/process2"/>
    <dgm:cxn modelId="{39AF8020-1192-4B26-89AA-132BE2818444}" type="presOf" srcId="{2256287F-0002-4A2C-9EE5-F0B60800D726}" destId="{3E386444-2CB9-4D61-80E5-CF97BBADE722}" srcOrd="0" destOrd="0" presId="urn:microsoft.com/office/officeart/2005/8/layout/process2"/>
    <dgm:cxn modelId="{48240B23-EE23-4DB9-B750-CE7B27DEDDBC}" type="presOf" srcId="{C4F10A4B-09CC-4E34-A838-975AF0848A91}" destId="{17726BFB-8DC4-438C-8B5E-FFF3404B940C}" srcOrd="1" destOrd="0" presId="urn:microsoft.com/office/officeart/2005/8/layout/process2"/>
    <dgm:cxn modelId="{78E2BD30-6F55-4E53-BBC8-72DA9B73C461}" type="presOf" srcId="{63BC3A93-C728-46EC-9B6C-70530921BCD9}" destId="{4D858EDC-42A8-479B-8924-90B8D8D39445}" srcOrd="0" destOrd="0" presId="urn:microsoft.com/office/officeart/2005/8/layout/process2"/>
    <dgm:cxn modelId="{60D1055D-26E1-45F0-B7D0-60174468C18D}" type="presOf" srcId="{49C55711-E02F-4E35-94D6-561A0DCEA916}" destId="{A910DB0D-FC90-4349-AEA2-7DCFED6CA28A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F9D86E64-9151-49C6-9AB5-7D1F042D7A2E}" type="presOf" srcId="{021DC120-4D5A-49EB-BC15-70D5CD7C0FF3}" destId="{CFF59265-C9FE-4CA2-A92D-E5C725F51C98}" srcOrd="0" destOrd="0" presId="urn:microsoft.com/office/officeart/2005/8/layout/process2"/>
    <dgm:cxn modelId="{C69FF74F-C8F3-451A-A15B-09F12350DFE7}" type="presOf" srcId="{199391AE-8B49-48B9-8AFD-40C835DB0D9A}" destId="{D1E9F40E-2294-46D1-9B0D-E73CD00ECAA0}" srcOrd="0" destOrd="0" presId="urn:microsoft.com/office/officeart/2005/8/layout/process2"/>
    <dgm:cxn modelId="{E2FAD080-6475-4C19-80F4-15EFDF54A673}" type="presOf" srcId="{49C55711-E02F-4E35-94D6-561A0DCEA916}" destId="{433F97BA-6C53-4D21-AA04-E9DD814E17D3}" srcOrd="1" destOrd="0" presId="urn:microsoft.com/office/officeart/2005/8/layout/process2"/>
    <dgm:cxn modelId="{0519028A-9ED5-416E-A809-F0EB63738E7D}" type="presOf" srcId="{6712771A-57AB-4DF9-B1E5-2AF25D0FABB9}" destId="{0C29C6F7-550A-48F4-9A2F-0847A331B8D9}" srcOrd="0" destOrd="0" presId="urn:microsoft.com/office/officeart/2005/8/layout/process2"/>
    <dgm:cxn modelId="{190C62C2-A050-4675-9976-7A3814CA3A9A}" type="presOf" srcId="{28F68C54-6CC8-4558-99B6-B310EA5AA582}" destId="{D5133277-714A-4EBF-822F-70DC83166738}" srcOrd="0" destOrd="0" presId="urn:microsoft.com/office/officeart/2005/8/layout/process2"/>
    <dgm:cxn modelId="{E7E7CED1-F8F7-4298-B8A5-F4DC19385145}" type="presOf" srcId="{164AB3BF-B2CE-44C4-B393-A23B6EF6879F}" destId="{AF233C99-F857-4D10-980F-E570179F366A}" srcOrd="0" destOrd="0" presId="urn:microsoft.com/office/officeart/2005/8/layout/process2"/>
    <dgm:cxn modelId="{2D7715D7-FF7C-462A-B8AC-7CAA7FCEB493}" srcId="{28F68C54-6CC8-4558-99B6-B310EA5AA582}" destId="{2256287F-0002-4A2C-9EE5-F0B60800D726}" srcOrd="2" destOrd="0" parTransId="{D3C8AE68-123A-4865-B9A0-5168F5B44EBD}" sibTransId="{C4F10A4B-09CC-4E34-A838-975AF0848A91}"/>
    <dgm:cxn modelId="{1B9B7ED8-2835-4FAB-BE82-0B0204031624}" type="presOf" srcId="{C4F10A4B-09CC-4E34-A838-975AF0848A91}" destId="{98FA88BA-6A76-44DB-913B-C9648705867A}" srcOrd="0" destOrd="0" presId="urn:microsoft.com/office/officeart/2005/8/layout/process2"/>
    <dgm:cxn modelId="{5AD669ED-F2D9-4128-9B68-78312010A658}" type="presOf" srcId="{AB559B0A-4165-4B44-B845-A9EBDF69D39F}" destId="{9B199C3F-D56A-40FA-A823-4749BFACB7E8}" srcOrd="0" destOrd="0" presId="urn:microsoft.com/office/officeart/2005/8/layout/process2"/>
    <dgm:cxn modelId="{803768BC-51CE-4D74-80B1-53F264C70230}" type="presParOf" srcId="{D5133277-714A-4EBF-822F-70DC83166738}" destId="{0C29C6F7-550A-48F4-9A2F-0847A331B8D9}" srcOrd="0" destOrd="0" presId="urn:microsoft.com/office/officeart/2005/8/layout/process2"/>
    <dgm:cxn modelId="{D23C2B99-924F-4F52-8F04-BD856107E808}" type="presParOf" srcId="{D5133277-714A-4EBF-822F-70DC83166738}" destId="{9B199C3F-D56A-40FA-A823-4749BFACB7E8}" srcOrd="1" destOrd="0" presId="urn:microsoft.com/office/officeart/2005/8/layout/process2"/>
    <dgm:cxn modelId="{E517CBEF-7F8E-4333-9A5F-8C59529CCDEC}" type="presParOf" srcId="{9B199C3F-D56A-40FA-A823-4749BFACB7E8}" destId="{EB5BCD59-A595-4DF0-A615-CBA2A409BA72}" srcOrd="0" destOrd="0" presId="urn:microsoft.com/office/officeart/2005/8/layout/process2"/>
    <dgm:cxn modelId="{295C6666-A762-46A8-80B0-D7B5A02E7267}" type="presParOf" srcId="{D5133277-714A-4EBF-822F-70DC83166738}" destId="{AF233C99-F857-4D10-980F-E570179F366A}" srcOrd="2" destOrd="0" presId="urn:microsoft.com/office/officeart/2005/8/layout/process2"/>
    <dgm:cxn modelId="{E77064EF-5096-413A-A6CA-46DCF7956BAA}" type="presParOf" srcId="{D5133277-714A-4EBF-822F-70DC83166738}" destId="{A910DB0D-FC90-4349-AEA2-7DCFED6CA28A}" srcOrd="3" destOrd="0" presId="urn:microsoft.com/office/officeart/2005/8/layout/process2"/>
    <dgm:cxn modelId="{91504DD8-1FCA-4551-83DF-61263C88FE5E}" type="presParOf" srcId="{A910DB0D-FC90-4349-AEA2-7DCFED6CA28A}" destId="{433F97BA-6C53-4D21-AA04-E9DD814E17D3}" srcOrd="0" destOrd="0" presId="urn:microsoft.com/office/officeart/2005/8/layout/process2"/>
    <dgm:cxn modelId="{4EB6167F-9344-4075-8A56-D2340FF78C7D}" type="presParOf" srcId="{D5133277-714A-4EBF-822F-70DC83166738}" destId="{3E386444-2CB9-4D61-80E5-CF97BBADE722}" srcOrd="4" destOrd="0" presId="urn:microsoft.com/office/officeart/2005/8/layout/process2"/>
    <dgm:cxn modelId="{1A67EE86-E800-4FC9-BAA1-596207859938}" type="presParOf" srcId="{D5133277-714A-4EBF-822F-70DC83166738}" destId="{98FA88BA-6A76-44DB-913B-C9648705867A}" srcOrd="5" destOrd="0" presId="urn:microsoft.com/office/officeart/2005/8/layout/process2"/>
    <dgm:cxn modelId="{ABDDE3F8-5FCB-4871-A3C5-4930601D4EE8}" type="presParOf" srcId="{98FA88BA-6A76-44DB-913B-C9648705867A}" destId="{17726BFB-8DC4-438C-8B5E-FFF3404B940C}" srcOrd="0" destOrd="0" presId="urn:microsoft.com/office/officeart/2005/8/layout/process2"/>
    <dgm:cxn modelId="{3C07C1B5-BDD6-494A-A92B-E3639385949F}" type="presParOf" srcId="{D5133277-714A-4EBF-822F-70DC83166738}" destId="{CFF59265-C9FE-4CA2-A92D-E5C725F51C98}" srcOrd="6" destOrd="0" presId="urn:microsoft.com/office/officeart/2005/8/layout/process2"/>
    <dgm:cxn modelId="{27E60B34-85B4-4ADA-BD5F-80DFBE010279}" type="presParOf" srcId="{D5133277-714A-4EBF-822F-70DC83166738}" destId="{D1E9F40E-2294-46D1-9B0D-E73CD00ECAA0}" srcOrd="7" destOrd="0" presId="urn:microsoft.com/office/officeart/2005/8/layout/process2"/>
    <dgm:cxn modelId="{3D03A160-90F9-4F5D-9BC3-CC6B2E5EF3AF}" type="presParOf" srcId="{D1E9F40E-2294-46D1-9B0D-E73CD00ECAA0}" destId="{A8B95F41-EE87-4E8D-8BFA-90FA0F6C796C}" srcOrd="0" destOrd="0" presId="urn:microsoft.com/office/officeart/2005/8/layout/process2"/>
    <dgm:cxn modelId="{52B2FDDC-E064-4E1F-A25B-BD91F4E4AA68}" type="presParOf" srcId="{D5133277-714A-4EBF-822F-70DC83166738}" destId="{4D858EDC-42A8-479B-8924-90B8D8D3944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1BB7-2F28-430D-B46C-1E975107F9FC}">
      <dsp:nvSpPr>
        <dsp:cNvPr id="0" name=""/>
        <dsp:cNvSpPr/>
      </dsp:nvSpPr>
      <dsp:spPr>
        <a:xfrm>
          <a:off x="1063980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F895C0-565F-444B-926B-8B179CB46376}">
      <dsp:nvSpPr>
        <dsp:cNvPr id="0" name=""/>
        <dsp:cNvSpPr/>
      </dsp:nvSpPr>
      <dsp:spPr>
        <a:xfrm>
          <a:off x="285097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9</a:t>
          </a:r>
          <a:r>
            <a:rPr lang="ru-RU" sz="1700" kern="1200" dirty="0">
              <a:latin typeface="Jura" pitchFamily="2" charset="0"/>
              <a:ea typeface="Jura" pitchFamily="2" charset="0"/>
            </a:rPr>
            <a:t> лет </a:t>
          </a:r>
          <a:r>
            <a:rPr lang="en-US" sz="1700" kern="1200" dirty="0">
              <a:latin typeface="Jura" pitchFamily="2" charset="0"/>
              <a:ea typeface="Jura" pitchFamily="2" charset="0"/>
            </a:rPr>
            <a:t>production </a:t>
          </a:r>
          <a:r>
            <a:rPr lang="ru-RU" sz="1700" kern="1200" dirty="0">
              <a:latin typeface="Jura" pitchFamily="2" charset="0"/>
              <a:ea typeface="Jura" pitchFamily="2" charset="0"/>
            </a:rPr>
            <a:t>опыта (</a:t>
          </a:r>
          <a:r>
            <a:rPr lang="en-US" sz="1700" kern="1200" dirty="0">
              <a:latin typeface="Jura" pitchFamily="2" charset="0"/>
              <a:ea typeface="Jura" pitchFamily="2" charset="0"/>
            </a:rPr>
            <a:t>EPAM Systems</a:t>
          </a:r>
          <a:r>
            <a:rPr lang="ru-RU" sz="1700" kern="1200" dirty="0">
              <a:latin typeface="Jura" pitchFamily="2" charset="0"/>
              <a:ea typeface="Jura" pitchFamily="2" charset="0"/>
            </a:rPr>
            <a:t>)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285097" y="2378166"/>
        <a:ext cx="2832300" cy="720000"/>
      </dsp:txXfrm>
    </dsp:sp>
    <dsp:sp modelId="{0E35FD7E-04C6-424B-B629-A678DB5169DB}">
      <dsp:nvSpPr>
        <dsp:cNvPr id="0" name=""/>
        <dsp:cNvSpPr/>
      </dsp:nvSpPr>
      <dsp:spPr>
        <a:xfrm>
          <a:off x="4391932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FA6981-2BDE-40EE-BC05-7E010FA10A8C}">
      <dsp:nvSpPr>
        <dsp:cNvPr id="0" name=""/>
        <dsp:cNvSpPr/>
      </dsp:nvSpPr>
      <dsp:spPr>
        <a:xfrm>
          <a:off x="3613050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Full stack developer, team lead</a:t>
          </a:r>
          <a:r>
            <a:rPr lang="ru-RU" sz="1700" kern="1200" dirty="0">
              <a:latin typeface="Jura" pitchFamily="2" charset="0"/>
              <a:ea typeface="Jura" pitchFamily="2" charset="0"/>
            </a:rPr>
            <a:t>, </a:t>
          </a:r>
          <a:r>
            <a:rPr lang="en-US" sz="1700" kern="1200" dirty="0">
              <a:latin typeface="Jura" pitchFamily="2" charset="0"/>
              <a:ea typeface="Jura" pitchFamily="2" charset="0"/>
            </a:rPr>
            <a:t>architect</a:t>
          </a:r>
          <a:r>
            <a:rPr lang="ru-RU" sz="1700" kern="1200" dirty="0">
              <a:latin typeface="Jura" pitchFamily="2" charset="0"/>
              <a:ea typeface="Jura" pitchFamily="2" charset="0"/>
            </a:rPr>
            <a:t> 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3613050" y="2378166"/>
        <a:ext cx="2832300" cy="720000"/>
      </dsp:txXfrm>
    </dsp:sp>
    <dsp:sp modelId="{A9122228-7BA1-4BBB-9CF7-E5B6239B6D63}">
      <dsp:nvSpPr>
        <dsp:cNvPr id="0" name=""/>
        <dsp:cNvSpPr/>
      </dsp:nvSpPr>
      <dsp:spPr>
        <a:xfrm>
          <a:off x="7719885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E667E4-0C72-4AE8-9657-41AC1D8A0637}">
      <dsp:nvSpPr>
        <dsp:cNvPr id="0" name=""/>
        <dsp:cNvSpPr/>
      </dsp:nvSpPr>
      <dsp:spPr>
        <a:xfrm>
          <a:off x="6941002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Jura" pitchFamily="2" charset="0"/>
              <a:ea typeface="Jura" pitchFamily="2" charset="0"/>
            </a:rPr>
            <a:t>Digital asset management, image recognition</a:t>
          </a:r>
        </a:p>
      </dsp:txBody>
      <dsp:txXfrm>
        <a:off x="6941002" y="2378166"/>
        <a:ext cx="28323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95E2E-B6AD-43B7-973D-4339B3FB6213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3CA3-BFF6-480E-895D-C8E4F40E512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sz="18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_42smile, </a:t>
          </a:r>
          <a:r>
            <a:rPr lang="en-US" sz="1800" strike="sngStrike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sz="1800" kern="1200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2604"/>
        <a:ext cx="6858000" cy="1776263"/>
      </dsp:txXfrm>
    </dsp:sp>
    <dsp:sp modelId="{40BD788C-C48A-4B81-AF42-0683B06B180F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6FFD5-6EF1-467F-9A50-D082AC3AA087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Регистр симлов имеет значение: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≠ test</a:t>
          </a:r>
        </a:p>
      </dsp:txBody>
      <dsp:txXfrm>
        <a:off x="0" y="1778868"/>
        <a:ext cx="6858000" cy="1776263"/>
      </dsp:txXfrm>
    </dsp:sp>
    <dsp:sp modelId="{D793BB21-05EB-4419-AA31-D3CF729FC88E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64998-6CA9-42E7-9A4A-6DA6608F34DC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Зарезервированные слова: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sz="18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sp:txBody>
      <dsp:txXfrm>
        <a:off x="0" y="3555131"/>
        <a:ext cx="6858000" cy="17762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4AA5-6784-4DFC-9B1A-AA59FAD68F7C}">
      <dsp:nvSpPr>
        <dsp:cNvPr id="0" name=""/>
        <dsp:cNvSpPr/>
      </dsp:nvSpPr>
      <dsp:spPr>
        <a:xfrm>
          <a:off x="0" y="77403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= “test”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стандартная форма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807956"/>
        <a:ext cx="6790148" cy="627128"/>
      </dsp:txXfrm>
    </dsp:sp>
    <dsp:sp modelId="{B87C30DC-D8A1-4CEE-BB57-22D21FECBF3B}">
      <dsp:nvSpPr>
        <dsp:cNvPr id="0" name=""/>
        <dsp:cNvSpPr/>
      </dsp:nvSpPr>
      <dsp:spPr>
        <a:xfrm>
          <a:off x="0" y="1538372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позиционное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1572298"/>
        <a:ext cx="6790148" cy="627128"/>
      </dsp:txXfrm>
    </dsp:sp>
    <dsp:sp modelId="{5AAD14A2-1CAF-4479-A02E-F246C0C44929}">
      <dsp:nvSpPr>
        <dsp:cNvPr id="0" name=""/>
        <dsp:cNvSpPr/>
      </dsp:nvSpPr>
      <dsp:spPr>
        <a:xfrm>
          <a:off x="0" y="231951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[x, y] = [3, 4]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списком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2353436"/>
        <a:ext cx="6790148" cy="627128"/>
      </dsp:txXfrm>
    </dsp:sp>
    <dsp:sp modelId="{632AF299-A809-426C-B040-BBF9DB630A02}">
      <dsp:nvSpPr>
        <dsp:cNvPr id="0" name=""/>
        <dsp:cNvSpPr/>
      </dsp:nvSpPr>
      <dsp:spPr>
        <a:xfrm>
          <a:off x="0" y="309225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a, b, c, d = "test" -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1600" kern="1200" dirty="0">
              <a:latin typeface="Jura" pitchFamily="2" charset="0"/>
              <a:ea typeface="Jura" pitchFamily="2" charset="0"/>
            </a:rPr>
            <a:t>последовательностью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33926" y="3126176"/>
        <a:ext cx="6790148" cy="627128"/>
      </dsp:txXfrm>
    </dsp:sp>
    <dsp:sp modelId="{E973AD7F-F139-4243-9185-5B711ECF27FC}">
      <dsp:nvSpPr>
        <dsp:cNvPr id="0" name=""/>
        <dsp:cNvSpPr/>
      </dsp:nvSpPr>
      <dsp:spPr>
        <a:xfrm>
          <a:off x="0" y="38649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+= 1 -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инкрементивное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898915"/>
        <a:ext cx="6790148" cy="6271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221-90D5-4341-BB48-F84ABF4F8E38}">
      <dsp:nvSpPr>
        <dsp:cNvPr id="0" name=""/>
        <dsp:cNvSpPr/>
      </dsp:nvSpPr>
      <dsp:spPr>
        <a:xfrm>
          <a:off x="0" y="12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степень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5215"/>
        <a:ext cx="6790148" cy="627128"/>
      </dsp:txXfrm>
    </dsp:sp>
    <dsp:sp modelId="{CD00075C-C2AF-49AA-A203-2E8655821C07}">
      <dsp:nvSpPr>
        <dsp:cNvPr id="0" name=""/>
        <dsp:cNvSpPr/>
      </dsp:nvSpPr>
      <dsp:spPr>
        <a:xfrm>
          <a:off x="0" y="77402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остаток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807955"/>
        <a:ext cx="6790148" cy="627128"/>
      </dsp:txXfrm>
    </dsp:sp>
    <dsp:sp modelId="{05D17463-A2CD-47AF-B454-BC07D33840A7}">
      <dsp:nvSpPr>
        <dsp:cNvPr id="0" name=""/>
        <dsp:cNvSpPr/>
      </dsp:nvSpPr>
      <dsp:spPr>
        <a:xfrm>
          <a:off x="0" y="154676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целочисленное деление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1580695"/>
        <a:ext cx="6790148" cy="627128"/>
      </dsp:txXfrm>
    </dsp:sp>
    <dsp:sp modelId="{FC9F46B3-4679-48A8-8AD4-177DFC1F5B22}">
      <dsp:nvSpPr>
        <dsp:cNvPr id="0" name=""/>
        <dsp:cNvSpPr/>
      </dsp:nvSpPr>
      <dsp:spPr>
        <a:xfrm>
          <a:off x="0" y="231950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деление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2353435"/>
        <a:ext cx="6790148" cy="627128"/>
      </dsp:txXfrm>
    </dsp:sp>
    <dsp:sp modelId="{8945BFB8-2460-4D66-90F3-2E6F1477BC7F}">
      <dsp:nvSpPr>
        <dsp:cNvPr id="0" name=""/>
        <dsp:cNvSpPr/>
      </dsp:nvSpPr>
      <dsp:spPr>
        <a:xfrm>
          <a:off x="0" y="309224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произведение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126175"/>
        <a:ext cx="6790148" cy="627128"/>
      </dsp:txXfrm>
    </dsp:sp>
    <dsp:sp modelId="{CFCF75C6-7D94-4FCF-B211-C0EB15EA7A1D}">
      <dsp:nvSpPr>
        <dsp:cNvPr id="0" name=""/>
        <dsp:cNvSpPr/>
      </dsp:nvSpPr>
      <dsp:spPr>
        <a:xfrm>
          <a:off x="0" y="38649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вычитание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898915"/>
        <a:ext cx="6790148" cy="627128"/>
      </dsp:txXfrm>
    </dsp:sp>
    <dsp:sp modelId="{52FD3EDC-3CB4-4D31-8B27-A7CF2A6913EF}">
      <dsp:nvSpPr>
        <dsp:cNvPr id="0" name=""/>
        <dsp:cNvSpPr/>
      </dsp:nvSpPr>
      <dsp:spPr>
        <a:xfrm>
          <a:off x="0" y="463772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сложение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4671655"/>
        <a:ext cx="6790148" cy="6271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9F71-BD4D-46A8-A6CB-23010117FD6F}">
      <dsp:nvSpPr>
        <dsp:cNvPr id="0" name=""/>
        <dsp:cNvSpPr/>
      </dsp:nvSpPr>
      <dsp:spPr>
        <a:xfrm>
          <a:off x="0" y="4997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==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88931"/>
        <a:ext cx="6780096" cy="720036"/>
      </dsp:txXfrm>
    </dsp:sp>
    <dsp:sp modelId="{0F483800-794D-41A1-9807-D43F946B5C03}">
      <dsp:nvSpPr>
        <dsp:cNvPr id="0" name=""/>
        <dsp:cNvSpPr/>
      </dsp:nvSpPr>
      <dsp:spPr>
        <a:xfrm>
          <a:off x="0" y="93719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не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976151"/>
        <a:ext cx="6780096" cy="720036"/>
      </dsp:txXfrm>
    </dsp:sp>
    <dsp:sp modelId="{3EB0D5B8-0E45-47D3-879C-DB3FC90C82C3}">
      <dsp:nvSpPr>
        <dsp:cNvPr id="0" name=""/>
        <dsp:cNvSpPr/>
      </dsp:nvSpPr>
      <dsp:spPr>
        <a:xfrm>
          <a:off x="0" y="182441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больше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1863371"/>
        <a:ext cx="6780096" cy="720036"/>
      </dsp:txXfrm>
    </dsp:sp>
    <dsp:sp modelId="{4B5A5E6D-08F5-4D52-8312-0D1DBC1F9DC9}">
      <dsp:nvSpPr>
        <dsp:cNvPr id="0" name=""/>
        <dsp:cNvSpPr/>
      </dsp:nvSpPr>
      <dsp:spPr>
        <a:xfrm>
          <a:off x="0" y="271163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меньше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2750591"/>
        <a:ext cx="6780096" cy="720036"/>
      </dsp:txXfrm>
    </dsp:sp>
    <dsp:sp modelId="{4C0C29E2-66EE-4BBA-BFD4-2C8570F80CE2}">
      <dsp:nvSpPr>
        <dsp:cNvPr id="0" name=""/>
        <dsp:cNvSpPr/>
      </dsp:nvSpPr>
      <dsp:spPr>
        <a:xfrm>
          <a:off x="0" y="3598860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больше либо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3637812"/>
        <a:ext cx="6780096" cy="720036"/>
      </dsp:txXfrm>
    </dsp:sp>
    <dsp:sp modelId="{8D2EAEAF-7F8C-4F90-BD7E-207CCB79C0A1}">
      <dsp:nvSpPr>
        <dsp:cNvPr id="0" name=""/>
        <dsp:cNvSpPr/>
      </dsp:nvSpPr>
      <dsp:spPr>
        <a:xfrm>
          <a:off x="0" y="4486080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меньше либо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4525032"/>
        <a:ext cx="6780096" cy="72003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E6FE7-1A69-4DF6-B31F-D3C9F600AA7A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99AC6-5164-4BC9-8965-9D0444DA8AA8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EBF8DC54-C56B-4681-B573-C9F839784B7E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07EF9-C85C-4886-B803-B358E232369F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Границы блоков и операторов определяются автоматически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E373F0DE-27A1-49D4-BE11-5DC25A9ADF54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4452D-51DD-4B3F-B0AA-DDC7ADA37C1F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Составные операторы = заголовок + : + операторы с отступом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C1FA3768-C348-4F7D-B2A7-03186EBAA9D6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23260-15D6-467D-8257-38CF16054001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Пустые строки, пробелы и комментарии игнорируются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DFFC4B9A-6719-4C9B-B7CE-9A22B541AECC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49B5F-471E-4DC0-A9A4-4C554D9F83B3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1800" kern="1200" dirty="0">
              <a:latin typeface="Jura" pitchFamily="2" charset="0"/>
              <a:ea typeface="Jura" pitchFamily="2" charset="0"/>
            </a:rPr>
            <a:t>IDE</a:t>
          </a:r>
          <a:r>
            <a:rPr lang="ru-RU" sz="1800" kern="1200" dirty="0">
              <a:latin typeface="Jura" pitchFamily="2" charset="0"/>
              <a:ea typeface="Jura" pitchFamily="2" charset="0"/>
            </a:rPr>
            <a:t>)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568694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Локальная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631920"/>
        <a:ext cx="6731548" cy="1168738"/>
      </dsp:txXfrm>
    </dsp:sp>
    <dsp:sp modelId="{8ECC3415-C7D8-40F3-8445-1D1DF66F2310}">
      <dsp:nvSpPr>
        <dsp:cNvPr id="0" name=""/>
        <dsp:cNvSpPr/>
      </dsp:nvSpPr>
      <dsp:spPr>
        <a:xfrm>
          <a:off x="0" y="2019404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Централизованная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2082630"/>
        <a:ext cx="6731548" cy="1168738"/>
      </dsp:txXfrm>
    </dsp:sp>
    <dsp:sp modelId="{217AB128-B687-42B2-843F-E532A045E969}">
      <dsp:nvSpPr>
        <dsp:cNvPr id="0" name=""/>
        <dsp:cNvSpPr/>
      </dsp:nvSpPr>
      <dsp:spPr>
        <a:xfrm>
          <a:off x="0" y="3470115"/>
          <a:ext cx="6858000" cy="1295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latin typeface="Jura" pitchFamily="2" charset="0"/>
              <a:ea typeface="Jura" pitchFamily="2" charset="0"/>
            </a:rPr>
            <a:t>Распределённая</a:t>
          </a:r>
          <a:endParaRPr lang="en-US" sz="5400" kern="1200" dirty="0">
            <a:latin typeface="Jura" pitchFamily="2" charset="0"/>
            <a:ea typeface="Jura" pitchFamily="2" charset="0"/>
          </a:endParaRPr>
        </a:p>
      </dsp:txBody>
      <dsp:txXfrm>
        <a:off x="63226" y="3533341"/>
        <a:ext cx="6731548" cy="116873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151919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Распределённый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78008" y="229927"/>
        <a:ext cx="6701984" cy="1441984"/>
      </dsp:txXfrm>
    </dsp:sp>
    <dsp:sp modelId="{869F672A-F23A-4D46-8E5D-21621A62E06D}">
      <dsp:nvSpPr>
        <dsp:cNvPr id="0" name=""/>
        <dsp:cNvSpPr/>
      </dsp:nvSpPr>
      <dsp:spPr>
        <a:xfrm>
          <a:off x="0" y="1867999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Поддерживает нелинейную разработку</a:t>
          </a:r>
        </a:p>
      </dsp:txBody>
      <dsp:txXfrm>
        <a:off x="78008" y="1946007"/>
        <a:ext cx="6701984" cy="1441984"/>
      </dsp:txXfrm>
    </dsp:sp>
    <dsp:sp modelId="{F9819D27-FC80-4B56-9A25-2E309E183A82}">
      <dsp:nvSpPr>
        <dsp:cNvPr id="0" name=""/>
        <dsp:cNvSpPr/>
      </dsp:nvSpPr>
      <dsp:spPr>
        <a:xfrm>
          <a:off x="0" y="3584080"/>
          <a:ext cx="6858000" cy="159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latin typeface="Jura" pitchFamily="2" charset="0"/>
              <a:ea typeface="Jura" pitchFamily="2" charset="0"/>
            </a:rPr>
            <a:t>Быстрый и расширяемый</a:t>
          </a:r>
          <a:endParaRPr lang="en-US" sz="4100" kern="1200" dirty="0">
            <a:latin typeface="Jura" pitchFamily="2" charset="0"/>
            <a:ea typeface="Jura" pitchFamily="2" charset="0"/>
          </a:endParaRPr>
        </a:p>
      </dsp:txBody>
      <dsp:txXfrm>
        <a:off x="78008" y="3662088"/>
        <a:ext cx="6701984" cy="1441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6CEDC-E5C1-495C-8518-2D96EE00B9B6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ACD02-7BD2-43B2-B44A-D443AC7049DD}">
      <dsp:nvSpPr>
        <dsp:cNvPr id="0" name=""/>
        <dsp:cNvSpPr/>
      </dsp:nvSpPr>
      <dsp:spPr>
        <a:xfrm>
          <a:off x="0" y="0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108 уч. часов = 27 занятий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10058399" cy="962421"/>
      </dsp:txXfrm>
    </dsp:sp>
    <dsp:sp modelId="{977AEC31-5D23-4761-87E8-75FC31145B8B}">
      <dsp:nvSpPr>
        <dsp:cNvPr id="0" name=""/>
        <dsp:cNvSpPr/>
      </dsp:nvSpPr>
      <dsp:spPr>
        <a:xfrm>
          <a:off x="0" y="962421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55537-651A-464F-8788-7BB4374DE59A}">
      <dsp:nvSpPr>
        <dsp:cNvPr id="0" name=""/>
        <dsp:cNvSpPr/>
      </dsp:nvSpPr>
      <dsp:spPr>
        <a:xfrm>
          <a:off x="0" y="962421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Jura" pitchFamily="2" charset="0"/>
              <a:ea typeface="Jura" pitchFamily="2" charset="0"/>
            </a:rPr>
            <a:t>Core Python + Basic Web + Django</a:t>
          </a:r>
        </a:p>
      </dsp:txBody>
      <dsp:txXfrm>
        <a:off x="0" y="962421"/>
        <a:ext cx="10058399" cy="962421"/>
      </dsp:txXfrm>
    </dsp:sp>
    <dsp:sp modelId="{C73B615A-2BC4-4139-B766-5665EB63DB73}">
      <dsp:nvSpPr>
        <dsp:cNvPr id="0" name=""/>
        <dsp:cNvSpPr/>
      </dsp:nvSpPr>
      <dsp:spPr>
        <a:xfrm>
          <a:off x="0" y="1924843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14635-1471-49EE-8118-EC5802A74B93}">
      <dsp:nvSpPr>
        <dsp:cNvPr id="0" name=""/>
        <dsp:cNvSpPr/>
      </dsp:nvSpPr>
      <dsp:spPr>
        <a:xfrm>
          <a:off x="0" y="1924843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самостоятельная работа + домашние задания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0" y="1924843"/>
        <a:ext cx="10058399" cy="962421"/>
      </dsp:txXfrm>
    </dsp:sp>
    <dsp:sp modelId="{2979B1C2-3EB3-4441-9218-95540CC30449}">
      <dsp:nvSpPr>
        <dsp:cNvPr id="0" name=""/>
        <dsp:cNvSpPr/>
      </dsp:nvSpPr>
      <dsp:spPr>
        <a:xfrm>
          <a:off x="0" y="2887265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B5E0C-E336-4A82-9308-8FED69B52FB5}">
      <dsp:nvSpPr>
        <dsp:cNvPr id="0" name=""/>
        <dsp:cNvSpPr/>
      </dsp:nvSpPr>
      <dsp:spPr>
        <a:xfrm>
          <a:off x="0" y="2887265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защита проекта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0" y="2887265"/>
        <a:ext cx="10058399" cy="962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2504E-C5FC-4930-9578-2ED2765FFDCB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9768DB-FF15-4BFF-8493-C7EC7C72FDF9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НЕ ЕСТЬ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F3D5D6BD-78D7-4C18-8A20-E1BD05E24661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788C35-5594-4FB7-8C98-54AAC8790DFA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сохранять чистоту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A0044E97-C70A-4393-B5E4-21D68C282232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8EF739-675B-4FA0-85ED-952D481240C5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не сидеть на столах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A4CCB441-F0BE-485F-86D0-4046DA390BE2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52B4B6-DBFA-4CB0-A996-A4B0CFFE2C76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бережно обращаться с оборудованием</a:t>
          </a:r>
        </a:p>
      </dsp:txBody>
      <dsp:txXfrm>
        <a:off x="0" y="3200269"/>
        <a:ext cx="6858000" cy="1066539"/>
      </dsp:txXfrm>
    </dsp:sp>
    <dsp:sp modelId="{2054171B-96AD-42E4-9A1F-F349A031C2E2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8086F8-7DC0-43CB-A6A2-5B85E15331FC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рабочее место после занятия должно выглядеть так же, как и до занятия</a:t>
          </a:r>
        </a:p>
      </dsp:txBody>
      <dsp:txXfrm>
        <a:off x="0" y="4266809"/>
        <a:ext cx="6858000" cy="10665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Звук!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Камера!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Мотор!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77537-E484-43FA-998A-4982E3EAC16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D6348-97AF-46D6-A765-9790CD4EACB6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ra" pitchFamily="2" charset="0"/>
              <a:ea typeface="Jura" pitchFamily="2" charset="0"/>
            </a:rPr>
            <a:t>Python </a:t>
          </a:r>
          <a:r>
            <a:rPr lang="ru-RU" sz="2000" kern="1200" dirty="0">
              <a:latin typeface="Jura" pitchFamily="2" charset="0"/>
              <a:ea typeface="Jura" pitchFamily="2" charset="0"/>
            </a:rPr>
            <a:t>это мощный язык программирования, спроектированный на основе концепции минимализма и простоты – «</a:t>
          </a:r>
          <a:r>
            <a:rPr lang="en-US" sz="2000" kern="1200" dirty="0">
              <a:latin typeface="Jura" pitchFamily="2" charset="0"/>
              <a:ea typeface="Jura" pitchFamily="2" charset="0"/>
            </a:rPr>
            <a:t>Beautiful is better than ugly.</a:t>
          </a:r>
          <a:r>
            <a:rPr lang="ru-RU" sz="2000" kern="1200" dirty="0">
              <a:latin typeface="Jura" pitchFamily="2" charset="0"/>
              <a:ea typeface="Jura" pitchFamily="2" charset="0"/>
            </a:rPr>
            <a:t>»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2604"/>
        <a:ext cx="6858000" cy="1776263"/>
      </dsp:txXfrm>
    </dsp:sp>
    <dsp:sp modelId="{EEAD0F31-E2A9-489B-910F-CEBE410BB8A3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97F0A-F29F-46F0-BC1E-8E4CF2A13DB7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ra" pitchFamily="2" charset="0"/>
              <a:ea typeface="Jura" pitchFamily="2" charset="0"/>
            </a:rPr>
            <a:t>Python</a:t>
          </a:r>
          <a:r>
            <a:rPr lang="ru-RU" sz="2000" kern="1200" dirty="0">
              <a:latin typeface="Jura" pitchFamily="2" charset="0"/>
              <a:ea typeface="Jura" pitchFamily="2" charset="0"/>
            </a:rPr>
            <a:t> поставляется по принципу «батарейки в комплекте», обширный набор инструментов доступен сразу после установки, более 100 тысяч</a:t>
          </a:r>
          <a:r>
            <a:rPr lang="en-US" sz="2000" kern="1200" dirty="0">
              <a:latin typeface="Jura" pitchFamily="2" charset="0"/>
              <a:ea typeface="Jura" pitchFamily="2" charset="0"/>
            </a:rPr>
            <a:t>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готовых к установке дополнительных модулей помогут расширить стандартную функциональность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C2B850CD-84FB-4DD0-A75D-D1BF0F304671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CFCB6-B8CA-4627-9997-EED51F962C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ra" pitchFamily="2" charset="0"/>
              <a:ea typeface="Jura" pitchFamily="2" charset="0"/>
            </a:rPr>
            <a:t>Python </a:t>
          </a:r>
          <a:r>
            <a:rPr lang="ru-RU" sz="2000" kern="1200" dirty="0">
              <a:latin typeface="Jura" pitchFamily="2" charset="0"/>
              <a:ea typeface="Jura" pitchFamily="2" charset="0"/>
            </a:rPr>
            <a:t>открытый и кроссплатформенный, с его помощью можно решить любую задачу, но многие можно уже не решать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8E3EC-37F8-470F-8DDA-ED71C810E7E2}">
      <dsp:nvSpPr>
        <dsp:cNvPr id="0" name=""/>
        <dsp:cNvSpPr/>
      </dsp:nvSpPr>
      <dsp:spPr>
        <a:xfrm>
          <a:off x="0" y="25123"/>
          <a:ext cx="10058399" cy="575639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Industrial Light and Magic</a:t>
          </a:r>
        </a:p>
      </dsp:txBody>
      <dsp:txXfrm>
        <a:off x="28100" y="53223"/>
        <a:ext cx="10002199" cy="519439"/>
      </dsp:txXfrm>
    </dsp:sp>
    <dsp:sp modelId="{F90CAEDB-8F98-4B51-9822-E6419180E0E8}">
      <dsp:nvSpPr>
        <dsp:cNvPr id="0" name=""/>
        <dsp:cNvSpPr/>
      </dsp:nvSpPr>
      <dsp:spPr>
        <a:xfrm>
          <a:off x="0" y="669883"/>
          <a:ext cx="10058399" cy="575639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NASA</a:t>
          </a:r>
        </a:p>
      </dsp:txBody>
      <dsp:txXfrm>
        <a:off x="28100" y="697983"/>
        <a:ext cx="10002199" cy="519439"/>
      </dsp:txXfrm>
    </dsp:sp>
    <dsp:sp modelId="{DC4EC50A-0886-4E84-830F-3EAEF16C551E}">
      <dsp:nvSpPr>
        <dsp:cNvPr id="0" name=""/>
        <dsp:cNvSpPr/>
      </dsp:nvSpPr>
      <dsp:spPr>
        <a:xfrm>
          <a:off x="0" y="131464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Google</a:t>
          </a:r>
        </a:p>
      </dsp:txBody>
      <dsp:txXfrm>
        <a:off x="28100" y="1342743"/>
        <a:ext cx="10002199" cy="519439"/>
      </dsp:txXfrm>
    </dsp:sp>
    <dsp:sp modelId="{2DA9C164-1082-4D67-9695-281B976C03DA}">
      <dsp:nvSpPr>
        <dsp:cNvPr id="0" name=""/>
        <dsp:cNvSpPr/>
      </dsp:nvSpPr>
      <dsp:spPr>
        <a:xfrm>
          <a:off x="0" y="195940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Meta</a:t>
          </a:r>
        </a:p>
      </dsp:txBody>
      <dsp:txXfrm>
        <a:off x="28100" y="1987503"/>
        <a:ext cx="10002199" cy="519439"/>
      </dsp:txXfrm>
    </dsp:sp>
    <dsp:sp modelId="{9AAFD0B2-C603-431E-B3A4-8A546066975B}">
      <dsp:nvSpPr>
        <dsp:cNvPr id="0" name=""/>
        <dsp:cNvSpPr/>
      </dsp:nvSpPr>
      <dsp:spPr>
        <a:xfrm>
          <a:off x="0" y="260416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Netflix</a:t>
          </a:r>
        </a:p>
      </dsp:txBody>
      <dsp:txXfrm>
        <a:off x="28100" y="2632263"/>
        <a:ext cx="10002199" cy="519439"/>
      </dsp:txXfrm>
    </dsp:sp>
    <dsp:sp modelId="{3B75DF7D-46AA-477F-88CD-7D843D2E2499}">
      <dsp:nvSpPr>
        <dsp:cNvPr id="0" name=""/>
        <dsp:cNvSpPr/>
      </dsp:nvSpPr>
      <dsp:spPr>
        <a:xfrm>
          <a:off x="0" y="324892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ura" pitchFamily="2" charset="0"/>
              <a:ea typeface="Jura" pitchFamily="2" charset="0"/>
            </a:rPr>
            <a:t>Spotify</a:t>
          </a:r>
        </a:p>
      </dsp:txBody>
      <dsp:txXfrm>
        <a:off x="28100" y="3277023"/>
        <a:ext cx="10002199" cy="5194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A5C0E-DE54-42AD-89F3-8B5D470F9804}">
      <dsp:nvSpPr>
        <dsp:cNvPr id="0" name=""/>
        <dsp:cNvSpPr/>
      </dsp:nvSpPr>
      <dsp:spPr>
        <a:xfrm>
          <a:off x="1108370" y="0"/>
          <a:ext cx="1869486" cy="186977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A9E86F-67E6-4C49-B830-2C5072EEBEAF}">
      <dsp:nvSpPr>
        <dsp:cNvPr id="0" name=""/>
        <dsp:cNvSpPr/>
      </dsp:nvSpPr>
      <dsp:spPr>
        <a:xfrm>
          <a:off x="1521588" y="675043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Файл кода – </a:t>
          </a:r>
          <a:r>
            <a:rPr lang="en-US" sz="11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script</a:t>
          </a:r>
          <a:r>
            <a:rPr lang="en-US" sz="1100" kern="1200" dirty="0">
              <a:latin typeface="Jura" pitchFamily="2" charset="0"/>
              <a:ea typeface="Jura" pitchFamily="2" charset="0"/>
            </a:rPr>
            <a:t>.py</a:t>
          </a:r>
        </a:p>
      </dsp:txBody>
      <dsp:txXfrm>
        <a:off x="1521588" y="675043"/>
        <a:ext cx="1038837" cy="519294"/>
      </dsp:txXfrm>
    </dsp:sp>
    <dsp:sp modelId="{1CE8F52E-E98C-4B97-98FF-5799E6A4F861}">
      <dsp:nvSpPr>
        <dsp:cNvPr id="0" name=""/>
        <dsp:cNvSpPr/>
      </dsp:nvSpPr>
      <dsp:spPr>
        <a:xfrm>
          <a:off x="589127" y="1074321"/>
          <a:ext cx="1869486" cy="186977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E24B4A-E85D-4636-BBD9-92ABB4B3D139}">
      <dsp:nvSpPr>
        <dsp:cNvPr id="0" name=""/>
        <dsp:cNvSpPr/>
      </dsp:nvSpPr>
      <dsp:spPr>
        <a:xfrm>
          <a:off x="1004451" y="175558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Байт-код –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script.pyc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1004451" y="1755580"/>
        <a:ext cx="1038837" cy="519294"/>
      </dsp:txXfrm>
    </dsp:sp>
    <dsp:sp modelId="{22C41B08-22D6-4A75-A87C-96A4212DDA3B}">
      <dsp:nvSpPr>
        <dsp:cNvPr id="0" name=""/>
        <dsp:cNvSpPr/>
      </dsp:nvSpPr>
      <dsp:spPr>
        <a:xfrm>
          <a:off x="1241428" y="2277205"/>
          <a:ext cx="1606178" cy="160682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8F2169-584E-4D3D-9E51-F8AA837E67CD}">
      <dsp:nvSpPr>
        <dsp:cNvPr id="0" name=""/>
        <dsp:cNvSpPr/>
      </dsp:nvSpPr>
      <dsp:spPr>
        <a:xfrm>
          <a:off x="1524045" y="283767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Среда исполнения – </a:t>
          </a:r>
          <a:r>
            <a:rPr lang="en-US" sz="1100" kern="1200" dirty="0">
              <a:latin typeface="Jura" pitchFamily="2" charset="0"/>
              <a:ea typeface="Jura" pitchFamily="2" charset="0"/>
            </a:rPr>
            <a:t>PVM</a:t>
          </a:r>
        </a:p>
      </dsp:txBody>
      <dsp:txXfrm>
        <a:off x="1524045" y="2837670"/>
        <a:ext cx="1038837" cy="5192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38731-F436-4C84-9EF8-2CA7F0A931E8}">
      <dsp:nvSpPr>
        <dsp:cNvPr id="0" name=""/>
        <dsp:cNvSpPr/>
      </dsp:nvSpPr>
      <dsp:spPr>
        <a:xfrm>
          <a:off x="1143558" y="446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= 0 </a:t>
          </a:r>
          <a:r>
            <a:rPr lang="en-US" sz="3000" kern="1200" dirty="0"/>
            <a:t>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присвоение значения переменной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4460"/>
        <a:ext cx="4570883" cy="1394119"/>
      </dsp:txXfrm>
    </dsp:sp>
    <dsp:sp modelId="{EE4521DE-69C7-4E68-9F52-FCF8C3BA2474}">
      <dsp:nvSpPr>
        <dsp:cNvPr id="0" name=""/>
        <dsp:cNvSpPr/>
      </dsp:nvSpPr>
      <dsp:spPr>
        <a:xfrm>
          <a:off x="1143558" y="196994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6 + 7 </a:t>
          </a:r>
          <a:r>
            <a:rPr lang="ru-RU" sz="3000" kern="1200" dirty="0"/>
            <a:t>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выражение, может быть сведено к некоторому объекту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1969940"/>
        <a:ext cx="4570883" cy="1394119"/>
      </dsp:txXfrm>
    </dsp:sp>
    <dsp:sp modelId="{68D33701-F330-41D0-8451-5BCF1DE7C661}">
      <dsp:nvSpPr>
        <dsp:cNvPr id="0" name=""/>
        <dsp:cNvSpPr/>
      </dsp:nvSpPr>
      <dsp:spPr>
        <a:xfrm>
          <a:off x="1143558" y="393542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print(x)</a:t>
          </a:r>
          <a:r>
            <a:rPr lang="en-US" sz="3000" kern="1200" dirty="0"/>
            <a:t> 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инструкция, может быть сведена к некоторой операции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3935420"/>
        <a:ext cx="4570883" cy="13941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9C6F7-550A-48F4-9A2F-0847A331B8D9}">
      <dsp:nvSpPr>
        <dsp:cNvPr id="0" name=""/>
        <dsp:cNvSpPr/>
      </dsp:nvSpPr>
      <dsp:spPr>
        <a:xfrm>
          <a:off x="2666442" y="651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Программы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22964"/>
        <a:ext cx="1480489" cy="717187"/>
      </dsp:txXfrm>
    </dsp:sp>
    <dsp:sp modelId="{9B199C3F-D56A-40FA-A823-4749BFACB7E8}">
      <dsp:nvSpPr>
        <dsp:cNvPr id="0" name=""/>
        <dsp:cNvSpPr/>
      </dsp:nvSpPr>
      <dsp:spPr>
        <a:xfrm rot="5400000">
          <a:off x="3286159" y="781510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810078"/>
        <a:ext cx="205690" cy="199976"/>
      </dsp:txXfrm>
    </dsp:sp>
    <dsp:sp modelId="{AF233C99-F857-4D10-980F-E570179F366A}">
      <dsp:nvSpPr>
        <dsp:cNvPr id="0" name=""/>
        <dsp:cNvSpPr/>
      </dsp:nvSpPr>
      <dsp:spPr>
        <a:xfrm>
          <a:off x="2666442" y="1143372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Модули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1165685"/>
        <a:ext cx="1480489" cy="717187"/>
      </dsp:txXfrm>
    </dsp:sp>
    <dsp:sp modelId="{A910DB0D-FC90-4349-AEA2-7DCFED6CA28A}">
      <dsp:nvSpPr>
        <dsp:cNvPr id="0" name=""/>
        <dsp:cNvSpPr/>
      </dsp:nvSpPr>
      <dsp:spPr>
        <a:xfrm rot="5400000">
          <a:off x="3286159" y="1924231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1952799"/>
        <a:ext cx="205690" cy="199976"/>
      </dsp:txXfrm>
    </dsp:sp>
    <dsp:sp modelId="{3E386444-2CB9-4D61-80E5-CF97BBADE722}">
      <dsp:nvSpPr>
        <dsp:cNvPr id="0" name=""/>
        <dsp:cNvSpPr/>
      </dsp:nvSpPr>
      <dsp:spPr>
        <a:xfrm>
          <a:off x="2666442" y="2286093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Инструкции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2308406"/>
        <a:ext cx="1480489" cy="717187"/>
      </dsp:txXfrm>
    </dsp:sp>
    <dsp:sp modelId="{98FA88BA-6A76-44DB-913B-C9648705867A}">
      <dsp:nvSpPr>
        <dsp:cNvPr id="0" name=""/>
        <dsp:cNvSpPr/>
      </dsp:nvSpPr>
      <dsp:spPr>
        <a:xfrm rot="5400000">
          <a:off x="3286159" y="3066952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3095520"/>
        <a:ext cx="205690" cy="199976"/>
      </dsp:txXfrm>
    </dsp:sp>
    <dsp:sp modelId="{CFF59265-C9FE-4CA2-A92D-E5C725F51C98}">
      <dsp:nvSpPr>
        <dsp:cNvPr id="0" name=""/>
        <dsp:cNvSpPr/>
      </dsp:nvSpPr>
      <dsp:spPr>
        <a:xfrm>
          <a:off x="2666442" y="3428813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Выражения</a:t>
          </a:r>
        </a:p>
      </dsp:txBody>
      <dsp:txXfrm>
        <a:off x="2688755" y="3451126"/>
        <a:ext cx="1480489" cy="717187"/>
      </dsp:txXfrm>
    </dsp:sp>
    <dsp:sp modelId="{D1E9F40E-2294-46D1-9B0D-E73CD00ECAA0}">
      <dsp:nvSpPr>
        <dsp:cNvPr id="0" name=""/>
        <dsp:cNvSpPr/>
      </dsp:nvSpPr>
      <dsp:spPr>
        <a:xfrm rot="5400000">
          <a:off x="3286159" y="4209673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4238241"/>
        <a:ext cx="205690" cy="199976"/>
      </dsp:txXfrm>
    </dsp:sp>
    <dsp:sp modelId="{4D858EDC-42A8-479B-8924-90B8D8D39445}">
      <dsp:nvSpPr>
        <dsp:cNvPr id="0" name=""/>
        <dsp:cNvSpPr/>
      </dsp:nvSpPr>
      <dsp:spPr>
        <a:xfrm>
          <a:off x="2666442" y="4571534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Объекты</a:t>
          </a:r>
        </a:p>
      </dsp:txBody>
      <dsp:txXfrm>
        <a:off x="2688755" y="4593847"/>
        <a:ext cx="1480489" cy="717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D818-4715-6B2C-D87D-F18A274EF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E2736-BC94-16C9-5C35-371E1BB90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E06C-BB59-09F0-F750-9606D1CB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661F-BA36-4264-9D32-45926369C777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AC4E1-04B8-A0C5-1FB6-B4AA9EF8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E7FD-645E-4A37-A4E6-8C7A1393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8C2-F3A7-4E46-B0B1-FA14E1C5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5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0D8F-3EE2-48B1-CCBF-0A35D1B0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CA1EE-198A-840B-518D-EA01E139A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486BE-A996-294A-35CE-6B6F35BD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661F-BA36-4264-9D32-45926369C777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1DDA8-935F-468F-178A-5561F3E2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A2325-DEB9-E871-C84A-688C8D08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8C2-F3A7-4E46-B0B1-FA14E1C5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9A7EE-538E-EC98-AE12-A61F4676B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B6C31-F951-CA60-5350-1350D8F38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07262-9ABB-4F00-026F-1754E49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661F-BA36-4264-9D32-45926369C777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FC142-8C09-E864-6B10-FD32C9C4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98C8F-9CC0-03FC-5EFF-E41017D1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8C2-F3A7-4E46-B0B1-FA14E1C5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2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6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0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03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08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66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32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50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4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37E6-9B5E-AB6E-4339-CDDC4D03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0D44-4785-00AA-D179-F998D3CF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6F67-664E-5E6D-A932-D8CF93D8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661F-BA36-4264-9D32-45926369C777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F2C1-4D50-F5C1-85C9-7E69D3D2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22BC4-6A11-57A2-3CB0-FB80CFB8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8C2-F3A7-4E46-B0B1-FA14E1C5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37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42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D672-7863-A87E-324F-55D18AC1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4F40-33C7-522F-EF54-24FC0269A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78B5B-EF77-66C8-7186-D5B0D2E5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661F-BA36-4264-9D32-45926369C777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90038-BE2C-B78D-62F1-69BD6C49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08E8-E6E9-6B81-7FDF-C0B5D661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8C2-F3A7-4E46-B0B1-FA14E1C5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9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9D64-5DA9-8A8E-AAEC-BAC01022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6FBE-E528-8808-8670-091092E1E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1425B-7E54-8603-DA11-94BBEA9CB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557D2-A18C-10BF-D2A0-0D206F28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661F-BA36-4264-9D32-45926369C777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C23FD-A32A-A9B7-8692-8DCDDD6B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377DE-84B5-5898-4032-2A9C7988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8C2-F3A7-4E46-B0B1-FA14E1C5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F860-D188-686F-17E4-C12D365F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4B783-FDBF-CB4C-BCA5-DAE500D19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68D01-F317-39A2-D904-634E3042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F7941-D985-AFF7-8142-A04CD8282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80BC6-17D0-2FCE-DD47-4561C8E5D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DF6EA-B237-071C-327E-3D789F11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661F-BA36-4264-9D32-45926369C777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7BB9A-A3FB-A707-FA06-2C9A6FB6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18AF2-3975-FF38-FED9-6776E2E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8C2-F3A7-4E46-B0B1-FA14E1C5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CCFE-AA10-5935-05B6-44EF796B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730DB-62D0-E880-3DAE-F5040808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661F-BA36-4264-9D32-45926369C777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9815F-1A93-B869-50AE-5F50235B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80336-E4C4-B48C-006E-F87EF99B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8C2-F3A7-4E46-B0B1-FA14E1C5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47478-B58E-8464-E6CC-4A0D8CB1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661F-BA36-4264-9D32-45926369C777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A2DDE-3BF7-48DE-A26A-B0CE6355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4C42C-7593-5727-D6A3-834224EB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8C2-F3A7-4E46-B0B1-FA14E1C5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9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0F8F-5C4F-C518-A1B8-7AD42795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3B3C7-8163-7775-C988-9FC87247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45460-BA5B-551D-AC0B-1D08D60DC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16D95-F192-0D26-6479-6810D5A0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661F-BA36-4264-9D32-45926369C777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792BC-9849-D572-DCA9-4DE28076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6B418-E637-DEAF-3A37-A13C9097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8C2-F3A7-4E46-B0B1-FA14E1C5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2645-A0B8-CB45-CB3B-B9115B55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24D22-A60E-E6BE-4C6C-4971949C1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4DFE3-6A77-1A41-71E5-AA881FD3E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DDC5A-3022-AF72-4DED-A69C67F7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661F-BA36-4264-9D32-45926369C777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D1094-BB4D-7DB0-FFB4-E9E402B2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A71B4-5101-7DF2-8CAE-66EC40E8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18C2-F3A7-4E46-B0B1-FA14E1C5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4AE5D-A08A-0BD9-781A-A3924792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FF3AE-5CE0-D511-B062-CBF1FF89D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47661-109D-FA99-8AEC-882AF6F4A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661F-BA36-4264-9D32-45926369C777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D5AB-8ADE-AE98-3EFD-0E2C1306D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540BF-E4D1-533A-98B1-C1AF19504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18C2-F3A7-4E46-B0B1-FA14E1C5B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9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3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183591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Jura" pitchFamily="2" charset="0"/>
                <a:ea typeface="Jura" pitchFamily="2" charset="0"/>
              </a:rPr>
              <a:t>Комплексный курс по разработке веб-приложений на Python</a:t>
            </a:r>
            <a:endParaRPr lang="en-US" sz="4400" dirty="0">
              <a:solidFill>
                <a:schemeClr val="tx1"/>
              </a:solidFill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введение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3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08A042-BB8C-4FFB-B23A-09C84561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cap="none" spc="0" baseline="0" dirty="0">
                <a:effectLst/>
                <a:latin typeface="Jura" pitchFamily="2" charset="0"/>
                <a:ea typeface="Jura" pitchFamily="2" charset="0"/>
                <a:cs typeface="+mn-cs"/>
              </a:rPr>
              <a:t>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385885-AEF7-4801-8355-68CA2AF26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ru-RU" sz="1800" b="0" i="0" kern="1200" cap="none" spc="0" baseline="0" dirty="0">
                <a:effectLst/>
                <a:latin typeface="Jura" pitchFamily="2" charset="0"/>
                <a:ea typeface="Jura" pitchFamily="2" charset="0"/>
                <a:cs typeface="+mn-cs"/>
              </a:rPr>
              <a:t>высокоуровневый язык программирования общего назначения с динамической строгой типизацией и автоматическим управлением памятью, ориентированный на повышение производительности разработчика, читаемости кода и его качества</a:t>
            </a:r>
            <a:endParaRPr lang="en-US" kern="1200" dirty="0">
              <a:latin typeface="Jura" pitchFamily="2" charset="0"/>
              <a:ea typeface="Jura" pitchFamily="2" charset="0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9D503C9-DC24-4EE9-9CE7-876CC8F426B0}"/>
              </a:ext>
            </a:extLst>
          </p:cNvPr>
          <p:cNvGraphicFramePr/>
          <p:nvPr/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19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8C8F-11C2-4274-A153-0BBB24EA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3600" dirty="0">
                <a:latin typeface="Jura" pitchFamily="2" charset="0"/>
                <a:ea typeface="Jura" pitchFamily="2" charset="0"/>
              </a:rPr>
              <a:t>Python</a:t>
            </a:r>
            <a:r>
              <a:rPr lang="ru-RU" sz="3600" dirty="0">
                <a:latin typeface="Jura" pitchFamily="2" charset="0"/>
                <a:ea typeface="Jura" pitchFamily="2" charset="0"/>
              </a:rPr>
              <a:t> занимает первое место по популярности среди языков программирования</a:t>
            </a:r>
            <a:r>
              <a:rPr lang="en-US" sz="3600" dirty="0">
                <a:latin typeface="Jura" pitchFamily="2" charset="0"/>
                <a:ea typeface="Jura" pitchFamily="2" charset="0"/>
              </a:rPr>
              <a:t> </a:t>
            </a:r>
            <a:r>
              <a:rPr lang="ru-RU" sz="3600" dirty="0">
                <a:latin typeface="Jura" pitchFamily="2" charset="0"/>
                <a:ea typeface="Jura" pitchFamily="2" charset="0"/>
              </a:rPr>
              <a:t>по оценке </a:t>
            </a:r>
            <a:r>
              <a:rPr lang="en-US" sz="3600" dirty="0">
                <a:latin typeface="Jura" pitchFamily="2" charset="0"/>
                <a:ea typeface="Jura" pitchFamily="2" charset="0"/>
              </a:rPr>
              <a:t>TIOBE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8ADA9-1A67-4050-9229-8F2FE485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69" y="2108602"/>
            <a:ext cx="6253214" cy="30953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97C1B-6387-4854-A9C8-D6F05E62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152" y="1532259"/>
            <a:ext cx="4004479" cy="4393982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US" sz="2000" dirty="0">
              <a:latin typeface="Jura" pitchFamily="2" charset="0"/>
              <a:ea typeface="Jura" pitchFamily="2" charset="0"/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000" dirty="0">
                <a:latin typeface="Jura" pitchFamily="2" charset="0"/>
                <a:ea typeface="Jura" pitchFamily="2" charset="0"/>
              </a:rPr>
              <a:t>низкий порог входа и быстрое обучение, лёкгость поддержки существующих решений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000" dirty="0">
                <a:latin typeface="Jura" pitchFamily="2" charset="0"/>
                <a:ea typeface="Jura" pitchFamily="2" charset="0"/>
              </a:rPr>
              <a:t>растущая популярность направлений </a:t>
            </a:r>
            <a:r>
              <a:rPr lang="en-US" sz="2000" dirty="0">
                <a:latin typeface="Jura" pitchFamily="2" charset="0"/>
                <a:ea typeface="Jura" pitchFamily="2" charset="0"/>
              </a:rPr>
              <a:t>data science </a:t>
            </a:r>
            <a:r>
              <a:rPr lang="ru-RU" sz="2000" dirty="0">
                <a:latin typeface="Jura" pitchFamily="2" charset="0"/>
                <a:ea typeface="Jura" pitchFamily="2" charset="0"/>
              </a:rPr>
              <a:t>и </a:t>
            </a:r>
            <a:r>
              <a:rPr lang="en-US" sz="2000" dirty="0">
                <a:latin typeface="Jura" pitchFamily="2" charset="0"/>
                <a:ea typeface="Jura" pitchFamily="2" charset="0"/>
              </a:rPr>
              <a:t>machine learning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000" dirty="0">
                <a:latin typeface="Jura" pitchFamily="2" charset="0"/>
                <a:ea typeface="Jura" pitchFamily="2" charset="0"/>
              </a:rPr>
              <a:t>применимость в различных областях</a:t>
            </a:r>
            <a:endParaRPr lang="en-US" sz="20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23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mazon.com: PaperLandmarks Golden Gate Bridge Paper Model Kit">
            <a:extLst>
              <a:ext uri="{FF2B5EF4-FFF2-40B4-BE49-F238E27FC236}">
                <a16:creationId xmlns:a16="http://schemas.microsoft.com/office/drawing/2014/main" id="{E29D445C-4E00-4845-8B77-0DD298617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0853" y="237744"/>
            <a:ext cx="5951692" cy="63825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383946-560C-4C00-9C61-72DCAAC6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Области применения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EBBA-B571-4D10-9B58-A00BE0645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Web Development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Game Development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Machine Learning and Artificial Intelligence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Data Science and Data Visualization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Computer Vision and Image Recognition</a:t>
            </a:r>
            <a:endParaRPr lang="en-US" sz="130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Desktop GUI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Web Scraping</a:t>
            </a:r>
          </a:p>
          <a:p>
            <a:pPr>
              <a:lnSpc>
                <a:spcPct val="100000"/>
              </a:lnSpc>
            </a:pPr>
            <a:r>
              <a:rPr lang="en-US" sz="1300" i="0" dirty="0">
                <a:effectLst/>
              </a:rPr>
              <a:t>Embedded Applications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Mobile Development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Modeling and Simulation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115294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1909D2-6BB2-4534-B385-A6EBE727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Компании, использующие </a:t>
            </a:r>
            <a:r>
              <a:rPr lang="en-US" dirty="0">
                <a:latin typeface="Jura" pitchFamily="2" charset="0"/>
                <a:ea typeface="Jura" pitchFamily="2" charset="0"/>
              </a:rPr>
              <a:t>Python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AE0A141-6980-43B8-91B3-377115C628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74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Установка </a:t>
            </a:r>
            <a:r>
              <a:rPr lang="en-US">
                <a:latin typeface="Jura" pitchFamily="2" charset="0"/>
                <a:ea typeface="Jura" pitchFamily="2" charset="0"/>
              </a:rPr>
              <a:t>python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2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Пишем первую программу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47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B5DF5-4FBF-4147-A448-6FBA91262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Установка </a:t>
            </a:r>
            <a:r>
              <a:rPr lang="en-US" dirty="0">
                <a:latin typeface="Jura" pitchFamily="2" charset="0"/>
                <a:ea typeface="Jura" pitchFamily="2" charset="0"/>
              </a:rPr>
              <a:t>ide </a:t>
            </a:r>
            <a:br>
              <a:rPr lang="en-US" dirty="0">
                <a:latin typeface="Jura" pitchFamily="2" charset="0"/>
                <a:ea typeface="Jura" pitchFamily="2" charset="0"/>
              </a:rPr>
            </a:br>
            <a:r>
              <a:rPr lang="en-US" dirty="0">
                <a:latin typeface="Jura" pitchFamily="2" charset="0"/>
                <a:ea typeface="Jura" pitchFamily="2" charset="0"/>
              </a:rPr>
              <a:t>vs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C026256-AA31-404D-9A93-4A0601014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install </a:t>
            </a:r>
            <a:r>
              <a:rPr lang="en-US">
                <a:latin typeface="Jura" pitchFamily="2" charset="0"/>
                <a:ea typeface="Jura" pitchFamily="2" charset="0"/>
              </a:rPr>
              <a:t>python extension</a:t>
            </a:r>
            <a:endParaRPr lang="en-US" dirty="0">
              <a:latin typeface="Jura" pitchFamily="2" charset="0"/>
              <a:ea typeface="Jura" pitchFamily="2" charset="0"/>
            </a:endParaRPr>
          </a:p>
          <a:p>
            <a:r>
              <a:rPr lang="en-US" dirty="0">
                <a:latin typeface="Jura" pitchFamily="2" charset="0"/>
                <a:ea typeface="Jura" pitchFamily="2" charset="0"/>
              </a:rPr>
              <a:t>https://code.visualstudio.com/docs/python/environments</a:t>
            </a:r>
          </a:p>
        </p:txBody>
      </p:sp>
    </p:spTree>
    <p:extLst>
      <p:ext uri="{BB962C8B-B14F-4D97-AF65-F5344CB8AC3E}">
        <p14:creationId xmlns:p14="http://schemas.microsoft.com/office/powerpoint/2010/main" val="399614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Demo project</a:t>
            </a:r>
            <a:r>
              <a:rPr lang="ru-RU" dirty="0">
                <a:latin typeface="Jura" pitchFamily="2" charset="0"/>
                <a:ea typeface="Jura" pitchFamily="2" charset="0"/>
              </a:rPr>
              <a:t>:</a:t>
            </a:r>
            <a:br>
              <a:rPr lang="ru-RU" dirty="0">
                <a:latin typeface="Jura" pitchFamily="2" charset="0"/>
                <a:ea typeface="Jura" pitchFamily="2" charset="0"/>
              </a:rPr>
            </a:br>
            <a:r>
              <a:rPr lang="en-US" dirty="0">
                <a:latin typeface="Jura" pitchFamily="2" charset="0"/>
                <a:ea typeface="Jura" pitchFamily="2" charset="0"/>
              </a:rPr>
              <a:t>telegram bot</a:t>
            </a:r>
            <a:r>
              <a:rPr lang="ru-RU" dirty="0">
                <a:latin typeface="Jura" pitchFamily="2" charset="0"/>
                <a:ea typeface="Jura" pitchFamily="2" charset="0"/>
              </a:rPr>
              <a:t> 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40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Базовые концепции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9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Информация о курсе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3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CF125-BCED-474C-96D5-9E673F0D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Jura" pitchFamily="2" charset="0"/>
                <a:ea typeface="Jura" pitchFamily="2" charset="0"/>
              </a:rPr>
              <a:t>Интерпритатор – программная прослойка между кодом и машиной</a:t>
            </a:r>
            <a:endParaRPr lang="en-US" sz="2400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727292C-7D17-444D-88F2-13F48DE2D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62" y="1853635"/>
            <a:ext cx="6858000" cy="3150730"/>
          </a:xfr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5139635-2D8D-4EDE-AAC8-599C6E0649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62551" y="2366580"/>
          <a:ext cx="3566984" cy="3884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734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549A-E275-4F3C-8E97-DB6B38C5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Фундамент синтаксиса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DD93F-3712-4BEB-8F99-DAE422A1C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Переменные (</a:t>
            </a:r>
            <a:r>
              <a:rPr lang="en-US" dirty="0">
                <a:latin typeface="Jura" pitchFamily="2" charset="0"/>
                <a:ea typeface="Jura" pitchFamily="2" charset="0"/>
              </a:rPr>
              <a:t>variables),</a:t>
            </a:r>
          </a:p>
          <a:p>
            <a:r>
              <a:rPr lang="ru-RU" dirty="0"/>
              <a:t>литералы(</a:t>
            </a:r>
            <a:r>
              <a:rPr lang="en-US" dirty="0"/>
              <a:t>literals</a:t>
            </a:r>
            <a:r>
              <a:rPr lang="ru-RU" dirty="0"/>
              <a:t>)</a:t>
            </a:r>
            <a:r>
              <a:rPr lang="en-US" dirty="0"/>
              <a:t>,</a:t>
            </a:r>
          </a:p>
          <a:p>
            <a:r>
              <a:rPr lang="ru-RU" dirty="0">
                <a:latin typeface="Jura" pitchFamily="2" charset="0"/>
                <a:ea typeface="Jura" pitchFamily="2" charset="0"/>
              </a:rPr>
              <a:t>выражения (</a:t>
            </a:r>
            <a:r>
              <a:rPr lang="en-US" dirty="0">
                <a:latin typeface="Jura" pitchFamily="2" charset="0"/>
                <a:ea typeface="Jura" pitchFamily="2" charset="0"/>
              </a:rPr>
              <a:t>expressions),</a:t>
            </a:r>
          </a:p>
          <a:p>
            <a:r>
              <a:rPr lang="ru-RU" dirty="0">
                <a:latin typeface="Jura" pitchFamily="2" charset="0"/>
                <a:ea typeface="Jura" pitchFamily="2" charset="0"/>
              </a:rPr>
              <a:t>инструкции (</a:t>
            </a:r>
            <a:r>
              <a:rPr lang="en-US" dirty="0">
                <a:latin typeface="Jura" pitchFamily="2" charset="0"/>
                <a:ea typeface="Jura" pitchFamily="2" charset="0"/>
              </a:rPr>
              <a:t>statements)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9C2FFB-E128-4840-A9CB-DA1EC01D9A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51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706F-51F6-4B01-B8CA-584D1322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Jura" pitchFamily="2" charset="0"/>
                <a:ea typeface="Jura" pitchFamily="2" charset="0"/>
              </a:rPr>
              <a:t>Концептуальная иерархия</a:t>
            </a:r>
            <a:endParaRPr lang="en-US" sz="2800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0BED2B-A1F1-4F51-8266-FB050B74A6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7D8FD-C501-424D-A3EA-AAA31D0F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Самая важная единица иерархии это объект, в </a:t>
            </a:r>
            <a:r>
              <a:rPr lang="en-US" dirty="0">
                <a:latin typeface="Jura" pitchFamily="2" charset="0"/>
                <a:ea typeface="Jura" pitchFamily="2" charset="0"/>
              </a:rPr>
              <a:t>Python </a:t>
            </a:r>
            <a:r>
              <a:rPr lang="ru-RU" dirty="0">
                <a:latin typeface="Jura" pitchFamily="2" charset="0"/>
                <a:ea typeface="Jura" pitchFamily="2" charset="0"/>
              </a:rPr>
              <a:t>почти всё является объектом первого рода</a:t>
            </a:r>
            <a:r>
              <a:rPr lang="en-US" dirty="0">
                <a:latin typeface="Jura" pitchFamily="2" charset="0"/>
                <a:ea typeface="Jura" pitchFamily="2" charset="0"/>
              </a:rPr>
              <a:t>/</a:t>
            </a:r>
            <a:r>
              <a:rPr lang="ru-RU" dirty="0">
                <a:latin typeface="Jura" pitchFamily="2" charset="0"/>
                <a:ea typeface="Jura" pitchFamily="2" charset="0"/>
              </a:rPr>
              <a:t>класса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26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C41-018C-4B15-8DC3-F756368C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Правила именования переменных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B0937-8264-4B6B-9FE2-A94DAF665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73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65CB79-1AF0-485C-8D0F-5F6A0E8C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Синтаксические различия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EFA3-D064-4AE5-8F37-B11970B31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конструкция </a:t>
            </a:r>
            <a:r>
              <a:rPr lang="en-US" dirty="0">
                <a:latin typeface="Jura" pitchFamily="2" charset="0"/>
                <a:ea typeface="Jura" pitchFamily="2" charset="0"/>
              </a:rPr>
              <a:t>if C-</a:t>
            </a:r>
            <a:r>
              <a:rPr lang="ru-RU" dirty="0">
                <a:latin typeface="Jura" pitchFamily="2" charset="0"/>
                <a:ea typeface="Jura" pitchFamily="2" charset="0"/>
              </a:rPr>
              <a:t>подобного языка: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D94BDB-51B5-496A-B2C3-799554295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Jura" pitchFamily="2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b++;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a--;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int x = 5;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271F25-12B8-4E1F-8611-CCCBDE2BD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конструкция </a:t>
            </a:r>
            <a:r>
              <a:rPr lang="en-US" dirty="0">
                <a:latin typeface="Jura" pitchFamily="2" charset="0"/>
                <a:ea typeface="Jura" pitchFamily="2" charset="0"/>
              </a:rPr>
              <a:t>if Python</a:t>
            </a:r>
            <a:r>
              <a:rPr lang="ru-RU" dirty="0">
                <a:latin typeface="Jura" pitchFamily="2" charset="0"/>
                <a:ea typeface="Jura" pitchFamily="2" charset="0"/>
              </a:rPr>
              <a:t>: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048ADA-B622-42E6-9ECC-CF1571CC07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Jura" pitchFamily="2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&gt; b: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b += 1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 -= 1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5</a:t>
            </a:r>
          </a:p>
        </p:txBody>
      </p:sp>
    </p:spTree>
    <p:extLst>
      <p:ext uri="{BB962C8B-B14F-4D97-AF65-F5344CB8AC3E}">
        <p14:creationId xmlns:p14="http://schemas.microsoft.com/office/powerpoint/2010/main" val="422336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E22AF6-242C-44CE-977C-B53C3758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sz="3000" dirty="0">
                <a:latin typeface="Jura" pitchFamily="2" charset="0"/>
                <a:ea typeface="Jura" pitchFamily="2" charset="0"/>
              </a:rPr>
              <a:t>Коротко о динамической типизации</a:t>
            </a:r>
            <a:endParaRPr lang="en-US" sz="3000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11" name="Content Placeholder 10" descr="Rubber duck with solid fill">
            <a:extLst>
              <a:ext uri="{FF2B5EF4-FFF2-40B4-BE49-F238E27FC236}">
                <a16:creationId xmlns:a16="http://schemas.microsoft.com/office/drawing/2014/main" id="{6FB5670C-71A7-4D37-8FDE-58E54DA98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609600"/>
            <a:ext cx="5334000" cy="5334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ABB5E4-A6D9-4CFF-9332-026AC21E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«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Утиная</a:t>
            </a:r>
            <a:r>
              <a:rPr lang="en-US" dirty="0">
                <a:latin typeface="Jura" pitchFamily="2" charset="0"/>
                <a:ea typeface="Jura" pitchFamily="2" charset="0"/>
              </a:rPr>
              <a:t>»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типизация</a:t>
            </a:r>
            <a:r>
              <a:rPr lang="en-US" dirty="0">
                <a:latin typeface="Jura" pitchFamily="2" charset="0"/>
                <a:ea typeface="Jura" pitchFamily="2" charset="0"/>
              </a:rPr>
              <a:t> –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если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это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ru-RU" dirty="0">
                <a:latin typeface="Jura" pitchFamily="2" charset="0"/>
                <a:ea typeface="Jura" pitchFamily="2" charset="0"/>
              </a:rPr>
              <a:t>крякает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как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r>
              <a:rPr lang="en-US" dirty="0">
                <a:latin typeface="Jura" pitchFamily="2" charset="0"/>
                <a:ea typeface="Jura" pitchFamily="2" charset="0"/>
              </a:rPr>
              <a:t>, и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плавает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как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это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31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C8F-9A72-47CA-9074-DCC48B91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Операторы и операнды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6" name="Content Placeholder 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76161CE1-2290-41EB-9572-8C7AC872A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93442"/>
            <a:ext cx="10058400" cy="3268980"/>
          </a:xfrm>
          <a:noFill/>
        </p:spPr>
      </p:pic>
    </p:spTree>
    <p:extLst>
      <p:ext uri="{BB962C8B-B14F-4D97-AF65-F5344CB8AC3E}">
        <p14:creationId xmlns:p14="http://schemas.microsoft.com/office/powerpoint/2010/main" val="365529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8F40-92F2-456F-A2D0-AD00DBA1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 присваивания 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5B679-17C6-41DC-A2DE-9C485447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В </a:t>
            </a:r>
            <a:r>
              <a:rPr lang="en-US" dirty="0">
                <a:latin typeface="Jura" pitchFamily="2" charset="0"/>
                <a:ea typeface="Jura" pitchFamily="2" charset="0"/>
              </a:rPr>
              <a:t>Python </a:t>
            </a:r>
            <a:r>
              <a:rPr lang="ru-RU" dirty="0">
                <a:latin typeface="Jura" pitchFamily="2" charset="0"/>
                <a:ea typeface="Jura" pitchFamily="2" charset="0"/>
              </a:rPr>
              <a:t>оператор </a:t>
            </a:r>
            <a:r>
              <a:rPr lang="ru-RU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=</a:t>
            </a:r>
            <a:r>
              <a:rPr lang="ru-RU" dirty="0">
                <a:latin typeface="Jura" pitchFamily="2" charset="0"/>
                <a:ea typeface="Jura" pitchFamily="2" charset="0"/>
              </a:rPr>
              <a:t> отвечавет и за инициализацию переменной, и за присваивание значения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A51D8F-604F-4A19-BB08-6C0022E7DB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410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Jura" pitchFamily="2" charset="0"/>
                <a:ea typeface="Jura" pitchFamily="2" charset="0"/>
              </a:rPr>
              <a:t>Математические операторы</a:t>
            </a:r>
            <a:endParaRPr lang="en-US" sz="2400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3A397-B457-42BD-B312-5610C867E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Указаны в соответствии с их приоритетом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18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3C5-4589-49D1-890A-CE6B7A53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Операторы сравнения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B7727-5C68-4912-8318-7F7F391C6D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59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349ECD-C3D0-4052-AFF3-EE296611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Преподаватель:</a:t>
            </a:r>
            <a:br>
              <a:rPr lang="ru-RU" dirty="0">
                <a:latin typeface="Jura" pitchFamily="2" charset="0"/>
                <a:ea typeface="Jura" pitchFamily="2" charset="0"/>
              </a:rPr>
            </a:br>
            <a:r>
              <a:rPr lang="ru-RU" dirty="0">
                <a:latin typeface="Jura" pitchFamily="2" charset="0"/>
                <a:ea typeface="Jura" pitchFamily="2" charset="0"/>
              </a:rPr>
              <a:t>Терентьев Никита Андреевич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9861DBE-F951-4A7A-B619-46CBA45322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082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D7A-C9B8-4D35-A1A3-CBCB7C9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Характерные черты синтаксиса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1532B5B-9C7E-4E51-B8B1-6E7E6BC7B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353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300" dirty="0">
                <a:latin typeface="Jura" pitchFamily="2" charset="0"/>
                <a:ea typeface="Jura" pitchFamily="2" charset="0"/>
              </a:rPr>
              <a:t>Типы</a:t>
            </a:r>
            <a:r>
              <a:rPr lang="ru-RU" sz="5300" dirty="0"/>
              <a:t> </a:t>
            </a:r>
            <a:r>
              <a:rPr lang="en-US" sz="53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int,  float, decimal, fractions</a:t>
            </a:r>
            <a:br>
              <a:rPr lang="en-US" sz="5300" cap="none" dirty="0"/>
            </a:br>
            <a:r>
              <a:rPr lang="ru-RU" sz="5300" dirty="0">
                <a:latin typeface="Jura" pitchFamily="2" charset="0"/>
                <a:ea typeface="Jura" pitchFamily="2" charset="0"/>
              </a:rPr>
              <a:t>модули</a:t>
            </a:r>
            <a:r>
              <a:rPr lang="ru-RU" sz="5300" dirty="0"/>
              <a:t> </a:t>
            </a:r>
            <a:r>
              <a:rPr lang="en-US" sz="53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math</a:t>
            </a:r>
            <a:r>
              <a:rPr lang="en-US" sz="5300" dirty="0"/>
              <a:t> </a:t>
            </a:r>
            <a:r>
              <a:rPr lang="ru-RU" sz="5300" dirty="0">
                <a:latin typeface="Jura" pitchFamily="2" charset="0"/>
                <a:ea typeface="Jura" pitchFamily="2" charset="0"/>
              </a:rPr>
              <a:t>и</a:t>
            </a:r>
            <a:r>
              <a:rPr lang="ru-RU" sz="5300" dirty="0"/>
              <a:t> </a:t>
            </a:r>
            <a:r>
              <a:rPr lang="en-US" sz="53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random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50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</p:spPr>
            <p:txBody>
              <a:bodyPr anchor="ctr">
                <a:normAutofit/>
              </a:bodyPr>
              <a:lstStyle/>
              <a:p>
                <a:pPr/>
                <a:r>
                  <a:rPr lang="ru-RU" sz="5400" dirty="0">
                    <a:latin typeface="Jura" pitchFamily="2" charset="0"/>
                    <a:ea typeface="Jura" pitchFamily="2" charset="0"/>
                  </a:rPr>
                  <a:t>Решаем квадратное уравнение</a:t>
                </a:r>
                <a:r>
                  <a:rPr lang="ru-RU" sz="5400" dirty="0"/>
                  <a:t>: </a:t>
                </a:r>
                <a:br>
                  <a:rPr lang="ru-RU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−5=0</m:t>
                      </m:r>
                    </m:oMath>
                  </m:oMathPara>
                </a14:m>
                <a:endParaRPr lang="en-US" sz="5300" dirty="0">
                  <a:latin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  <a:blipFill>
                <a:blip r:embed="rId2"/>
                <a:stretch>
                  <a:fillRect t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91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latin typeface="Jura" pitchFamily="2" charset="0"/>
                <a:ea typeface="Jura" pitchFamily="2" charset="0"/>
              </a:rPr>
              <a:t>Jupyter</a:t>
            </a:r>
            <a:r>
              <a:rPr lang="en-US" sz="5400" dirty="0">
                <a:latin typeface="Jura" pitchFamily="2" charset="0"/>
                <a:ea typeface="Jura" pitchFamily="2" charset="0"/>
              </a:rPr>
              <a:t> notebook</a:t>
            </a:r>
            <a:endParaRPr lang="en-US" sz="53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64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Коротко об исключениях</a:t>
            </a:r>
            <a:endParaRPr lang="en-US" sz="53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84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latin typeface="Jura" pitchFamily="2" charset="0"/>
                <a:ea typeface="Jura" pitchFamily="2" charset="0"/>
                <a:cs typeface="JetBrains Mono" panose="02000009000000000000" pitchFamily="49" charset="0"/>
              </a:rPr>
              <a:t>i</a:t>
            </a:r>
            <a:r>
              <a:rPr lang="en-US" sz="5400" dirty="0">
                <a:latin typeface="Jura" pitchFamily="2" charset="0"/>
                <a:ea typeface="Jura" pitchFamily="2" charset="0"/>
                <a:cs typeface="JetBrains Mono" panose="02000009000000000000" pitchFamily="49" charset="0"/>
              </a:rPr>
              <a:t>/o</a:t>
            </a:r>
            <a:endParaRPr lang="en-US" sz="5300" dirty="0">
              <a:latin typeface="Jura" pitchFamily="2" charset="0"/>
              <a:ea typeface="Jura" pitchFamily="2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41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>
            <a:normAutofit/>
          </a:bodyPr>
          <a:lstStyle/>
          <a:p>
            <a:r>
              <a:rPr lang="ru-RU" sz="7200" dirty="0">
                <a:latin typeface="Jura" pitchFamily="2" charset="0"/>
                <a:ea typeface="Jura" pitchFamily="2" charset="0"/>
              </a:rPr>
              <a:t>Системы контроля версий </a:t>
            </a:r>
            <a:r>
              <a:rPr lang="en-US" sz="7200" dirty="0">
                <a:latin typeface="Jura" pitchFamily="2" charset="0"/>
                <a:ea typeface="Jura" pitchFamily="2" charset="0"/>
              </a:rPr>
              <a:t>(VCS)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38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2D63-DA0C-4CBC-86E1-51497EA9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Система контроля версий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4238F1-DA94-4528-A5E8-F798BBC95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специальная программа, которая отслеживает изменения файлов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7E5E8E-B1A7-4BA3-A63B-F91CC67927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131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B4A41-A261-44BD-A401-39BE65EB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Централизованная система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FE313-A9DC-4695-818E-1211E17D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54" y="2103438"/>
            <a:ext cx="8715691" cy="3849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88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352-DEC1-4F7E-8F84-572C2637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Распределённая система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6DA8E4-C7CB-454C-A3F4-29BE96CA6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23" y="2103120"/>
            <a:ext cx="5810754" cy="384962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87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B009-5883-42BB-859D-A6998202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Информация о курсе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F0F380-9021-4EF3-B700-30ABC39AD7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960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0299B5-1C38-4ECF-9350-F77EAEB6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Git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F4D28B-744D-4D92-B6C1-D2EFE3C02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наиболее распостранённая система контроля версий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526CCD-8C96-4175-90C7-81E984229D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44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Git Flow</a:t>
            </a:r>
          </a:p>
        </p:txBody>
      </p:sp>
      <p:pic>
        <p:nvPicPr>
          <p:cNvPr id="7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8AD35-024C-492B-B016-41F3E0B80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0" y="2103120"/>
            <a:ext cx="8414480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3242487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Jura" pitchFamily="2" charset="0"/>
                <a:ea typeface="Jura" pitchFamily="2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434046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E6E6E6C-4344-F2E2-CEF3-56F884202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" y="1274064"/>
            <a:ext cx="7696201" cy="430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GitHub  Flow </a:t>
            </a:r>
            <a:endParaRPr lang="en-US"/>
          </a:p>
        </p:txBody>
      </p:sp>
      <p:sp>
        <p:nvSpPr>
          <p:cNvPr id="1031" name="Text Placeholder 3">
            <a:extLst>
              <a:ext uri="{FF2B5EF4-FFF2-40B4-BE49-F238E27FC236}">
                <a16:creationId xmlns:a16="http://schemas.microsoft.com/office/drawing/2014/main" id="{E03A91B1-A355-B5BC-1D68-F99AC1A2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cap="none"/>
              <a:t>https://docs.github.com/en/get-started/quickstart/github-flow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28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AEB2-6224-4A78-B269-FFED73CA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Оценки и сертификаты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4" name="Content Placeholder 3" descr="Calendar&#10;&#10;Description automatically generated">
            <a:extLst>
              <a:ext uri="{FF2B5EF4-FFF2-40B4-BE49-F238E27FC236}">
                <a16:creationId xmlns:a16="http://schemas.microsoft.com/office/drawing/2014/main" id="{709049D2-4273-43A6-A613-A65ADB6EA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147822"/>
            <a:ext cx="10058400" cy="1760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380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B009-5883-42BB-859D-A6998202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Правила поведения в аудитории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F0F380-9021-4EF3-B700-30ABC39AD7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28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B009-5883-42BB-859D-A6998202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Правила поведения на вебинаре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73F8D74-5B0C-4BB8-AC3B-4A76713453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98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220724-2D54-4B4E-A18A-5ED3756F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Коммуникация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09DA0B-1E94-40D0-AD15-04843710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/>
          <a:lstStyle/>
          <a:p>
            <a:pPr algn="ctr"/>
            <a:r>
              <a:rPr lang="ru-RU" dirty="0">
                <a:latin typeface="Jura" pitchFamily="2" charset="0"/>
                <a:ea typeface="Jura" pitchFamily="2" charset="0"/>
              </a:rPr>
              <a:t>организационные вопросы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9F8F96D-E8CD-48E5-85CF-F1516420A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/>
          <a:lstStyle/>
          <a:p>
            <a:pPr algn="ctr"/>
            <a:r>
              <a:rPr lang="ru-RU" dirty="0">
                <a:latin typeface="Jura" pitchFamily="2" charset="0"/>
                <a:ea typeface="Jura" pitchFamily="2" charset="0"/>
              </a:rPr>
              <a:t>обсуждение д</a:t>
            </a:r>
            <a:r>
              <a:rPr lang="en-US" dirty="0">
                <a:latin typeface="Jura" pitchFamily="2" charset="0"/>
                <a:ea typeface="Jura" pitchFamily="2" charset="0"/>
              </a:rPr>
              <a:t>/</a:t>
            </a:r>
            <a:r>
              <a:rPr lang="ru-RU" dirty="0">
                <a:latin typeface="Jura" pitchFamily="2" charset="0"/>
                <a:ea typeface="Jura" pitchFamily="2" charset="0"/>
              </a:rPr>
              <a:t>з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11" name="Content Placeholder 10" descr="Icon&#10;&#10;Description automatically generated">
            <a:extLst>
              <a:ext uri="{FF2B5EF4-FFF2-40B4-BE49-F238E27FC236}">
                <a16:creationId xmlns:a16="http://schemas.microsoft.com/office/drawing/2014/main" id="{E0D78066-1727-47D6-AA00-478C4E4821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7950" y="2823703"/>
            <a:ext cx="4664075" cy="3101307"/>
          </a:xfrm>
        </p:spPr>
      </p:pic>
      <p:pic>
        <p:nvPicPr>
          <p:cNvPr id="22" name="Content Placeholder 21" descr="Icon&#10;&#10;Description automatically generated">
            <a:extLst>
              <a:ext uri="{FF2B5EF4-FFF2-40B4-BE49-F238E27FC236}">
                <a16:creationId xmlns:a16="http://schemas.microsoft.com/office/drawing/2014/main" id="{9268A7E3-0457-47DB-9F29-FEB0634044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27300" y="3000089"/>
            <a:ext cx="2748536" cy="2748534"/>
          </a:xfrm>
        </p:spPr>
      </p:pic>
    </p:spTree>
    <p:extLst>
      <p:ext uri="{BB962C8B-B14F-4D97-AF65-F5344CB8AC3E}">
        <p14:creationId xmlns:p14="http://schemas.microsoft.com/office/powerpoint/2010/main" val="269854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вопросы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00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Override1.xml><?xml version="1.0" encoding="utf-8"?>
<a:themeOverride xmlns:a="http://schemas.openxmlformats.org/drawingml/2006/main">
  <a:clrScheme name="FIVE">
    <a:dk1>
      <a:sysClr val="windowText" lastClr="000000"/>
    </a:dk1>
    <a:lt1>
      <a:sysClr val="window" lastClr="FFFFFF"/>
    </a:lt1>
    <a:dk2>
      <a:srgbClr val="505046"/>
    </a:dk2>
    <a:lt2>
      <a:srgbClr val="F5F6F4"/>
    </a:lt2>
    <a:accent1>
      <a:srgbClr val="57903F"/>
    </a:accent1>
    <a:accent2>
      <a:srgbClr val="F03F2B"/>
    </a:accent2>
    <a:accent3>
      <a:srgbClr val="3488A0"/>
    </a:accent3>
    <a:accent4>
      <a:srgbClr val="F8D22F"/>
    </a:accent4>
    <a:accent5>
      <a:srgbClr val="5CC6D6"/>
    </a:accent5>
    <a:accent6>
      <a:srgbClr val="B8D233"/>
    </a:accent6>
    <a:hlink>
      <a:srgbClr val="00B0F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FIVE">
    <a:dk1>
      <a:sysClr val="windowText" lastClr="000000"/>
    </a:dk1>
    <a:lt1>
      <a:sysClr val="window" lastClr="FFFFFF"/>
    </a:lt1>
    <a:dk2>
      <a:srgbClr val="505046"/>
    </a:dk2>
    <a:lt2>
      <a:srgbClr val="F5F6F4"/>
    </a:lt2>
    <a:accent1>
      <a:srgbClr val="57903F"/>
    </a:accent1>
    <a:accent2>
      <a:srgbClr val="F03F2B"/>
    </a:accent2>
    <a:accent3>
      <a:srgbClr val="3488A0"/>
    </a:accent3>
    <a:accent4>
      <a:srgbClr val="F8D22F"/>
    </a:accent4>
    <a:accent5>
      <a:srgbClr val="5CC6D6"/>
    </a:accent5>
    <a:accent6>
      <a:srgbClr val="B8D233"/>
    </a:accent6>
    <a:hlink>
      <a:srgbClr val="00B0F0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FIVE">
    <a:dk1>
      <a:sysClr val="windowText" lastClr="000000"/>
    </a:dk1>
    <a:lt1>
      <a:sysClr val="window" lastClr="FFFFFF"/>
    </a:lt1>
    <a:dk2>
      <a:srgbClr val="505046"/>
    </a:dk2>
    <a:lt2>
      <a:srgbClr val="F5F6F4"/>
    </a:lt2>
    <a:accent1>
      <a:srgbClr val="57903F"/>
    </a:accent1>
    <a:accent2>
      <a:srgbClr val="F03F2B"/>
    </a:accent2>
    <a:accent3>
      <a:srgbClr val="3488A0"/>
    </a:accent3>
    <a:accent4>
      <a:srgbClr val="F8D22F"/>
    </a:accent4>
    <a:accent5>
      <a:srgbClr val="5CC6D6"/>
    </a:accent5>
    <a:accent6>
      <a:srgbClr val="B8D233"/>
    </a:accent6>
    <a:hlink>
      <a:srgbClr val="00B0F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Widescreen</PresentationFormat>
  <Paragraphs>154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Комплексный курс по разработке веб-приложений на Python</vt:lpstr>
      <vt:lpstr>Информация о курсе</vt:lpstr>
      <vt:lpstr>Преподаватель: Терентьев Никита Андреевич</vt:lpstr>
      <vt:lpstr>Информация о курсе</vt:lpstr>
      <vt:lpstr>Оценки и сертификаты</vt:lpstr>
      <vt:lpstr>Правила поведения в аудитории</vt:lpstr>
      <vt:lpstr>Правила поведения на вебинаре</vt:lpstr>
      <vt:lpstr>Коммуникация</vt:lpstr>
      <vt:lpstr>вопросы</vt:lpstr>
      <vt:lpstr>введение</vt:lpstr>
      <vt:lpstr>PYTHON</vt:lpstr>
      <vt:lpstr>Python занимает первое место по популярности среди языков программирования по оценке TIOBE</vt:lpstr>
      <vt:lpstr>Области применения</vt:lpstr>
      <vt:lpstr>Компании, использующие Python</vt:lpstr>
      <vt:lpstr>Установка python</vt:lpstr>
      <vt:lpstr>Пишем первую программу</vt:lpstr>
      <vt:lpstr>Установка ide  vs code</vt:lpstr>
      <vt:lpstr>Demo project: telegram bot </vt:lpstr>
      <vt:lpstr>Базовые концепции</vt:lpstr>
      <vt:lpstr>Интерпритатор – программная прослойка между кодом и машиной</vt:lpstr>
      <vt:lpstr>Фундамент синтаксиса</vt:lpstr>
      <vt:lpstr>Концептуальная иерархия</vt:lpstr>
      <vt:lpstr>Правила именования переменных</vt:lpstr>
      <vt:lpstr>Синтаксические различия</vt:lpstr>
      <vt:lpstr>Коротко о динамической типизации</vt:lpstr>
      <vt:lpstr>Операторы и операнды</vt:lpstr>
      <vt:lpstr>Оператор присваивания </vt:lpstr>
      <vt:lpstr>Математические операторы</vt:lpstr>
      <vt:lpstr>Операторы сравнения</vt:lpstr>
      <vt:lpstr>Характерные черты синтаксиса</vt:lpstr>
      <vt:lpstr>Типы int,  float, decimal, fractions модули math и random</vt:lpstr>
      <vt:lpstr>Решаем квадратное уравнение:  〖3x〗^2-14x-5=0</vt:lpstr>
      <vt:lpstr>Jupyter notebook</vt:lpstr>
      <vt:lpstr>Коротко об исключениях</vt:lpstr>
      <vt:lpstr>i/o</vt:lpstr>
      <vt:lpstr>Системы контроля версий (VCS)</vt:lpstr>
      <vt:lpstr>Система контроля версий</vt:lpstr>
      <vt:lpstr>Централизованная система</vt:lpstr>
      <vt:lpstr>Распределённая система</vt:lpstr>
      <vt:lpstr>Git</vt:lpstr>
      <vt:lpstr>Git Flow</vt:lpstr>
      <vt:lpstr>GitHub</vt:lpstr>
      <vt:lpstr>GitHub  Flow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Комплексный курс по разработке веб-приложений на Python</dc:title>
  <dc:creator>Mikita Tsiarentsyeu</dc:creator>
  <cp:lastModifiedBy>Mikita Tsiarentsyeu</cp:lastModifiedBy>
  <cp:revision>1</cp:revision>
  <dcterms:created xsi:type="dcterms:W3CDTF">2022-08-06T08:56:14Z</dcterms:created>
  <dcterms:modified xsi:type="dcterms:W3CDTF">2022-08-06T08:56:42Z</dcterms:modified>
</cp:coreProperties>
</file>