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76" r:id="rId3"/>
    <p:sldId id="391" r:id="rId4"/>
    <p:sldId id="389" r:id="rId5"/>
    <p:sldId id="37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40E2B-4337-C96A-EDF2-533A04306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8579D2-67C3-FD62-ABB1-B1297CAD7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4620A-94B5-A163-7801-E9EC07DBB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2D55-C6D0-41A6-826B-BFFE565AE14C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16F4E-145A-0225-CB18-AC01BDE9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827BE-68C6-E895-3BD5-E65A5BF77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2E30-A291-42E6-A105-687786F4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97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7AEE-84EE-810A-19D0-460B7788B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F4A52-A4AF-62A5-6E79-AB49787A7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4FA59-4F88-647D-4495-5BD7FE4B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2D55-C6D0-41A6-826B-BFFE565AE14C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8A435-FDEE-5F25-C19F-1E30378F6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FE2CE-7ED8-6636-9586-E6E91C935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2E30-A291-42E6-A105-687786F4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89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5CA0E2-A0ED-8D84-0FDD-9EDD86FBAB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4BF271-29BC-42EA-7CE4-218B2212C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7D450-2565-A799-8952-6D36BDDC0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2D55-C6D0-41A6-826B-BFFE565AE14C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BE396-8D52-D403-0D30-C562D2BC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1591A-AAEB-B0B4-0DB2-65899865D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2E30-A291-42E6-A105-687786F4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7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143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1365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420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224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21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9126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4231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45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C2118-3D70-A01E-6C95-83B74012F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9E7BC-01DE-1294-C1B8-66838D970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90B60-FC5C-C0A5-8072-781B1EC77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2D55-C6D0-41A6-826B-BFFE565AE14C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27EC6-F0AB-0404-6CAD-07B10B898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369E0-0556-874A-81A5-E75FFEBFF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2E30-A291-42E6-A105-687786F4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821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4970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4DBCB-5985-5896-A5D1-999BBAF48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6D545-DB32-D5F5-3D91-3467B1CA6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9558E-3827-D5EE-17D6-0DDE4EC16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2D55-C6D0-41A6-826B-BFFE565AE14C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CB906-DB76-6828-0C83-29717D88D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AC96C-7D3A-8CD5-7555-BD538C5A2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2E30-A291-42E6-A105-687786F4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3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F79AD-A51D-A521-6EDD-B38EC2CA8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ED849-D957-53E7-8BFB-AE2846E021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8E910-A5B7-9595-4FC0-CF7FA384F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2623A-55C2-5DBF-0E9D-D593A574E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2D55-C6D0-41A6-826B-BFFE565AE14C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AF1BD-784A-9436-7CEB-C14168128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7C228-9048-3948-864B-59033389C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2E30-A291-42E6-A105-687786F4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6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88E13-4429-C7C9-EB78-FD75CCF7F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CA983-D426-AEBB-DF36-C7C342813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214E5-6160-CDB0-B85C-D9AD4AEC7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ADAD8E-48A2-62D0-24A0-C10FCD2229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CB8BFD-D376-3219-CEE5-5DC7C8A236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D6D034-E27D-4FB7-A1FE-9CCA9B21D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2D55-C6D0-41A6-826B-BFFE565AE14C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B0E24F-A48A-A835-FA2C-AEE5E18D0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7BABD3-1E00-DF41-7D22-46E0B2C3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2E30-A291-42E6-A105-687786F4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55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9CA35-1802-97C8-6E24-852A13296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25F668-4E4F-4703-F0DD-408D9AF96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2D55-C6D0-41A6-826B-BFFE565AE14C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9C5201-6A48-5BB4-2DFA-A7A67F767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A38280-9518-2DF7-4240-01CB32F9D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2E30-A291-42E6-A105-687786F4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65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29B727-BDCE-D0BA-ADA3-33DBBCD59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2D55-C6D0-41A6-826B-BFFE565AE14C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E827C5-B521-7502-754B-9968A2F4E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5DFE0-E663-039C-0EA6-A9DF20C1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2E30-A291-42E6-A105-687786F4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97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BF982-0A76-2735-7140-827DFFEE0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D3C2E-906E-12E4-E6B7-F35DA0441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C05CB4-998A-9C64-58DA-023322B3B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8F8578-6AF7-8CE2-8C45-A1870209F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2D55-C6D0-41A6-826B-BFFE565AE14C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CE2F1-8283-ABC0-5145-77A50B4D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B6969-1654-CED8-4A5E-6006EE5AA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2E30-A291-42E6-A105-687786F4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1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CD626-BBA2-1D5D-86FF-9ED499790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884215-96C7-F746-83EB-C91EBD5D9B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9334E-292F-7001-DCA3-34755040D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82CF3-157F-B58F-DCAB-3020014A6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2D55-C6D0-41A6-826B-BFFE565AE14C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AB789-80FB-46A4-B874-EFA8855E6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D5B2D-DF37-81DC-1255-356080143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2E30-A291-42E6-A105-687786F4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5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39419E-BF40-F472-F08F-654425A6C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87096-3261-1C67-FA45-2B069E214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DB99-9320-C50A-D580-FF6703B48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62D55-C6D0-41A6-826B-BFFE565AE14C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21E32-EAD4-C2CF-486F-E93A55F4EC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F313A-97B3-8EE9-2E1E-5F5A3E5B08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D2E30-A291-42E6-A105-687786F4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4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019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12F6238-F4E7-4871-807D-51EB7A6B9EB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28599" y="783430"/>
            <a:ext cx="7696201" cy="5291140"/>
          </a:xfrm>
          <a:prstGeom prst="rect">
            <a:avLst/>
          </a:prstGeom>
          <a:noFill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5ECA8A2-4948-4D9A-891A-6FCA229B2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ru-RU" sz="3000"/>
              <a:t>Наследование</a:t>
            </a:r>
            <a:endParaRPr lang="en-US" sz="30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9207F9-4308-4ACE-904D-47D3941B3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1500"/>
              <a:t>Процесс построения чертежа на основе уже существующего, при этом все свойства родительского чертежа</a:t>
            </a:r>
            <a:r>
              <a:rPr lang="en-US" sz="1500"/>
              <a:t>/</a:t>
            </a:r>
            <a:r>
              <a:rPr lang="ru-RU" sz="1500"/>
              <a:t>класса переносятся в дочерний с возможностью расширить этот набор дополнительными данными или поведениями, характерными для новой сущности.</a:t>
            </a: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284698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FA1EB-06F2-4012-8109-F3D5CA5F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829B7-48B9-4F64-9837-15926EFA9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sz="1600" dirty="0"/>
          </a:p>
          <a:p>
            <a:endParaRPr lang="ru-RU" sz="1600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/>
              <a:t>Наследуемый класс указывается в скобках – </a:t>
            </a:r>
            <a:r>
              <a:rPr lang="en-US" sz="1600" b="1" dirty="0"/>
              <a:t>class</a:t>
            </a:r>
            <a:r>
              <a:rPr lang="en-US" sz="1600" dirty="0"/>
              <a:t> </a:t>
            </a:r>
            <a:r>
              <a:rPr lang="en-US" sz="16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ClassName</a:t>
            </a: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sz="16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SuperclassName</a:t>
            </a: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/>
              <a:t>Множественное наследование разрешено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/>
              <a:t>Подклассы наследуют все атрибуты суперклассов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/>
              <a:t>Экземпляры классов получают все атрибуты из иерархии наследования, поиск ведётся с нижнего уровня, порядок классов можно узнать с помощью функции </a:t>
            </a:r>
            <a:r>
              <a:rPr lang="en-US" sz="16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mro</a:t>
            </a: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endParaRPr lang="ru-RU" sz="16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/>
              <a:t>Наследование позволяет расширить или изменить поведение класса, без изменения кода самого класса</a:t>
            </a: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095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62A2F7-5EE8-488B-B86D-9C671806F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“Magic” methods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91F25-15C6-49B8-BB55-920EEC777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Методы, неявно применяющиеся для выполнения почти всех стандартных операций и операндов, могут быть добавлены в любой класс для реализации поддержки </a:t>
            </a:r>
            <a:r>
              <a:rPr lang="ru-RU"/>
              <a:t>определённого поведения.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BE5C2EB-1497-4232-B66B-D52797842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__abs__, __add__, __and__, __bool__, __ceil__, __class__,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delattr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dir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divmod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__doc__, __eq__, __float__, __floor__,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floordiv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__format__,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ge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getattribute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getnewargs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gt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__hash__, __index__,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init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init_subclass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__int__, __invert__, __le__,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lshift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lt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__mod__,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mul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__ne__, __neg__, __new__, __or__, __pos__, __pow__,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radd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__rand__,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rdivmod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__reduce__,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reduce_ex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repr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rfloordiv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rlshift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rmod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rmul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ror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__round__,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rpow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rrshift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rshift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rsub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rtruediv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rxor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setattr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sizeof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__str__, __sub__,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subclasshook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truediv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trunc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xor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</a:t>
            </a:r>
          </a:p>
        </p:txBody>
      </p:sp>
    </p:spTree>
    <p:extLst>
      <p:ext uri="{BB962C8B-B14F-4D97-AF65-F5344CB8AC3E}">
        <p14:creationId xmlns:p14="http://schemas.microsoft.com/office/powerpoint/2010/main" val="3650321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clock&#10;&#10;Description automatically generated">
            <a:extLst>
              <a:ext uri="{FF2B5EF4-FFF2-40B4-BE49-F238E27FC236}">
                <a16:creationId xmlns:a16="http://schemas.microsoft.com/office/drawing/2014/main" id="{A385C3AD-4F4F-453C-9FFB-29622304CAE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28599" y="1264443"/>
            <a:ext cx="7696201" cy="4329113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B22550C-2E75-42BC-9CA3-7AF3E90CC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ru-RU" sz="3000"/>
              <a:t>Полиморфизм </a:t>
            </a:r>
            <a:endParaRPr lang="en-US" sz="30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1CE4C2-0D19-4C6D-B6CB-14796923F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/>
          <a:p>
            <a:r>
              <a:rPr lang="ru-RU" dirty="0"/>
              <a:t>Полиморфизм предполагает возможность создавать объекты и функции, которые могут иметь несколько разных реализаций. При этом нужная реализация будет выбрана на этапе выполнения программы.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96550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338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Garamond</vt:lpstr>
      <vt:lpstr>JetBrains Mono</vt:lpstr>
      <vt:lpstr>Jura</vt:lpstr>
      <vt:lpstr>Office Theme</vt:lpstr>
      <vt:lpstr>SavonVTI</vt:lpstr>
      <vt:lpstr>Наследование</vt:lpstr>
      <vt:lpstr>Наследование</vt:lpstr>
      <vt:lpstr>“Magic” methods</vt:lpstr>
      <vt:lpstr>Полиморфизм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Наследование</dc:title>
  <dc:creator>Mikita Tsiarentsyeu</dc:creator>
  <cp:lastModifiedBy>Mikita Tsiarentsyeu</cp:lastModifiedBy>
  <cp:revision>1</cp:revision>
  <dcterms:created xsi:type="dcterms:W3CDTF">2022-10-29T08:57:40Z</dcterms:created>
  <dcterms:modified xsi:type="dcterms:W3CDTF">2022-10-29T08:58:26Z</dcterms:modified>
</cp:coreProperties>
</file>