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  <p:sldId id="321" r:id="rId6"/>
    <p:sldId id="3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/>
            <a:t>r – </a:t>
          </a:r>
          <a:r>
            <a:rPr lang="ru-RU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/>
            <a:t>a – </a:t>
          </a:r>
          <a:r>
            <a:rPr lang="ru-RU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/>
            <a:t>t – </a:t>
          </a:r>
          <a:r>
            <a:rPr lang="ru-RU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/>
            <a:t>b – </a:t>
          </a:r>
          <a:r>
            <a:rPr lang="ru-RU" dirty="0">
              <a:latin typeface="Jura" pitchFamily="2" charset="0"/>
              <a:ea typeface="Jura" pitchFamily="2" charset="0"/>
            </a:rPr>
            <a:t>бинарный режим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/>
            <a:t>+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записи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 </a:t>
          </a:r>
          <a:r>
            <a:rPr lang="ru-RU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бинарный режим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+ </a:t>
          </a:r>
          <a:r>
            <a:rPr lang="en-US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sz="2500" kern="1200" dirty="0">
              <a:latin typeface="Jura" pitchFamily="2" charset="0"/>
              <a:ea typeface="Jura" pitchFamily="2" charset="0"/>
            </a:rPr>
            <a:t>/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C5DA-6652-791A-ACE5-D9E8700B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6DA9B-9B7C-2CBA-28DD-ABBD9C523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FD64-B732-88DF-1642-EE25904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8906-95BA-4B9F-8467-4D20FE6D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BEE0-2951-1D7B-BA21-44D6802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9BE0-F660-96B9-6DF6-8966B150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3117-63C1-0AEE-7D56-643C2D7D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D350-F740-C1D8-72FF-0367CD72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BD9F-0C22-6C17-595F-0482EC6C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426-2C55-CBEB-98BB-592E6F0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95A3-29C0-8921-2824-76735874B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F61F-EF83-12A8-7962-441E632F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8BFB-8DC1-5776-8E3E-E5590C9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F53C-C350-D061-4379-EFBADAEE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C7A6-D3B2-BF05-5580-884A057D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8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1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08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5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57B1-7238-2DCC-C876-2D6FE05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B87-D22B-B32E-71B9-8DAD0207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6F17-6B8B-B1A4-C2AE-81E6F6C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2C4B-02BC-3E5C-0A46-5E63459B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7859-E16E-FD97-03F0-4315D2CA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BA9A-D6D0-1702-3FD9-155D662C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4EE8-5988-FB10-16CD-6BDE9ECA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6D30-3661-6A28-CE70-2BF9BDD7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A4F6-1956-45E9-1566-60D8F181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E31-92A8-E1B7-8EDB-A056C6F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8F6E-0B3F-EBE7-2ABB-EEFC1599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3BAC-2A80-9718-3EF0-447FFCA0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9945-68D1-4A05-1429-1B54ABF4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630D2-3DC8-0D17-CEC1-326084EF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E7F9-2338-A4A9-EA1F-32F9C6AD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9CF01-55F5-2653-9834-6920339A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0C79-22AC-D5EC-2331-C1A55EC7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E5EA-A0A0-F9EE-DC28-84E34D66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C14F-7312-0A60-64E7-D0530F6F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38EFA-38FC-4426-AA1D-464F90338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05D50-CC39-4676-63C4-3056B204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AF75F-B6F6-F866-B8BC-3A6B186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21649-AAA1-4339-F162-B071087B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78C0-0A44-4776-5028-2149262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D30-B7B3-B1FB-2069-19F369BD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509B8-73A1-3EA6-D13B-BC764E4A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4CA05-0EE5-40B5-958B-82BFA5A3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E530A-49F3-62F8-8992-8011451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16C40-90F6-C727-2BAA-63CB780D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5EEBE-5FD8-CF4C-6F0B-CB860036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47A20-F6E9-BA70-D3E0-183641C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26AB-05FD-6C25-C8BE-42C574F4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0A1B-722E-2ADA-1DEF-B0156724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9701-D883-2161-32A7-7F261597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49E7-CB42-073E-E4AE-017775B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9AD04-8374-2411-41E1-A68018D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5719-03F8-A1EE-E530-AED1C7DD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9C0-B44C-A322-77B7-68F15781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6A81-74B6-994B-05ED-E62AD1FBD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27ED-D076-9AD0-30CA-734FB08C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199D-6A2B-6E58-B9F3-0F5AAA90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9DCD-7717-6251-5581-56C5FDD5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64B0-5C42-2D87-2D96-0C941A4D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3A6F1-C986-8222-C0E7-3863D17D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A557-6408-E096-C23F-8E35CD12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292A-B568-CCE5-B270-B7C3DC55F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CA95-53AD-4054-96D4-0BB03D556C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9C75-38A1-547A-5121-A6BA1B00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A55A-0EDA-868F-0549-AF3CBBBD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9B65-84A5-41C4-9A9E-DA3F7849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Текстовые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csv</a:t>
            </a:r>
            <a:r>
              <a:rPr lang="ru-RU" sz="5400" dirty="0"/>
              <a:t>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911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Jura</vt:lpstr>
      <vt:lpstr>Office Theme</vt:lpstr>
      <vt:lpstr>SavonVTI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2022-08-27T08:53:06Z</dcterms:created>
  <dcterms:modified xsi:type="dcterms:W3CDTF">2022-08-27T08:53:48Z</dcterms:modified>
</cp:coreProperties>
</file>