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5" r:id="rId3"/>
    <p:sldId id="326" r:id="rId4"/>
    <p:sldId id="327" r:id="rId5"/>
    <p:sldId id="328" r:id="rId6"/>
    <p:sldId id="329" r:id="rId7"/>
    <p:sldId id="33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риализация" id="{A6057D44-2797-48DA-A7AD-FB733D326730}">
          <p14:sldIdLst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Default Section" id="{CBF479AA-AC59-42B3-BE65-25B6F7DCC44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BF5EC-F0BB-4452-B65E-247EEEDD82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875BF7-A8BC-4CDA-8E2F-8FBA86E777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нативная сериализация объектов </a:t>
          </a:r>
          <a:r>
            <a:rPr lang="en-US" dirty="0">
              <a:latin typeface="Jura" pitchFamily="2" charset="0"/>
              <a:ea typeface="Jura" pitchFamily="2" charset="0"/>
            </a:rPr>
            <a:t>Python</a:t>
          </a:r>
        </a:p>
      </dgm:t>
    </dgm:pt>
    <dgm:pt modelId="{31B0F8D7-D906-46A9-9CAF-150C6E64276D}" type="parTrans" cxnId="{13EC5620-E414-4C2E-B1E6-DE9702E2FCEF}">
      <dgm:prSet/>
      <dgm:spPr/>
      <dgm:t>
        <a:bodyPr/>
        <a:lstStyle/>
        <a:p>
          <a:endParaRPr lang="en-US"/>
        </a:p>
      </dgm:t>
    </dgm:pt>
    <dgm:pt modelId="{839F40E6-826B-4913-B925-DE0574069CF7}" type="sibTrans" cxnId="{13EC5620-E414-4C2E-B1E6-DE9702E2FCEF}">
      <dgm:prSet/>
      <dgm:spPr/>
      <dgm:t>
        <a:bodyPr/>
        <a:lstStyle/>
        <a:p>
          <a:endParaRPr lang="en-US"/>
        </a:p>
      </dgm:t>
    </dgm:pt>
    <dgm:pt modelId="{D4F5BC8D-516F-48E2-BC63-6A3536FA44F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оптимизирован для хранения сложных структур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B5CA972-EF40-4016-9E00-98B32DB12931}" type="parTrans" cxnId="{08E8C704-4989-4663-9059-B2034D4B668B}">
      <dgm:prSet/>
      <dgm:spPr/>
      <dgm:t>
        <a:bodyPr/>
        <a:lstStyle/>
        <a:p>
          <a:endParaRPr lang="en-US"/>
        </a:p>
      </dgm:t>
    </dgm:pt>
    <dgm:pt modelId="{139492BD-6109-481E-9947-9B8D3CC63040}" type="sibTrans" cxnId="{08E8C704-4989-4663-9059-B2034D4B668B}">
      <dgm:prSet/>
      <dgm:spPr/>
      <dgm:t>
        <a:bodyPr/>
        <a:lstStyle/>
        <a:p>
          <a:endParaRPr lang="en-US"/>
        </a:p>
      </dgm:t>
    </dgm:pt>
    <dgm:pt modelId="{0F8D5BE4-5F41-43C4-B481-5F3AEC1EE9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 для чтения людьми и передачи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ADE00C3-9CB1-45AB-AF2B-0FE72499D3EC}" type="parTrans" cxnId="{3A8AB08B-B3F1-4280-9EBC-3949DB68B1A7}">
      <dgm:prSet/>
      <dgm:spPr/>
      <dgm:t>
        <a:bodyPr/>
        <a:lstStyle/>
        <a:p>
          <a:endParaRPr lang="en-US"/>
        </a:p>
      </dgm:t>
    </dgm:pt>
    <dgm:pt modelId="{5640EB21-2459-40C9-B6AA-880D801581CE}" type="sibTrans" cxnId="{3A8AB08B-B3F1-4280-9EBC-3949DB68B1A7}">
      <dgm:prSet/>
      <dgm:spPr/>
      <dgm:t>
        <a:bodyPr/>
        <a:lstStyle/>
        <a:p>
          <a:endParaRPr lang="en-US"/>
        </a:p>
      </dgm:t>
    </dgm:pt>
    <dgm:pt modelId="{8383BB22-3269-4577-929D-3BA1AECB9CA3}" type="pres">
      <dgm:prSet presAssocID="{9F0BF5EC-F0BB-4452-B65E-247EEEDD822F}" presName="root" presStyleCnt="0">
        <dgm:presLayoutVars>
          <dgm:dir/>
          <dgm:resizeHandles val="exact"/>
        </dgm:presLayoutVars>
      </dgm:prSet>
      <dgm:spPr/>
    </dgm:pt>
    <dgm:pt modelId="{C8A101CD-8C81-4AD5-9466-DADC54BD56E3}" type="pres">
      <dgm:prSet presAssocID="{AA875BF7-A8BC-4CDA-8E2F-8FBA86E777AB}" presName="compNode" presStyleCnt="0"/>
      <dgm:spPr/>
    </dgm:pt>
    <dgm:pt modelId="{42FC9CF7-1EF2-45A5-ABBD-CF6C4DE509E4}" type="pres">
      <dgm:prSet presAssocID="{AA875BF7-A8BC-4CDA-8E2F-8FBA86E777AB}" presName="bgRect" presStyleLbl="bgShp" presStyleIdx="0" presStyleCnt="3"/>
      <dgm:spPr/>
    </dgm:pt>
    <dgm:pt modelId="{91F9663A-EBFB-4134-B0BA-A8BFC07295C1}" type="pres">
      <dgm:prSet presAssocID="{AA875BF7-A8BC-4CDA-8E2F-8FBA86E777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"/>
        </a:ext>
      </dgm:extLst>
    </dgm:pt>
    <dgm:pt modelId="{52640BDF-5E6B-4C99-BB4F-C96609024BFE}" type="pres">
      <dgm:prSet presAssocID="{AA875BF7-A8BC-4CDA-8E2F-8FBA86E777AB}" presName="spaceRect" presStyleCnt="0"/>
      <dgm:spPr/>
    </dgm:pt>
    <dgm:pt modelId="{0822F202-0217-44E0-96B6-ACA26D9432E1}" type="pres">
      <dgm:prSet presAssocID="{AA875BF7-A8BC-4CDA-8E2F-8FBA86E777AB}" presName="parTx" presStyleLbl="revTx" presStyleIdx="0" presStyleCnt="3">
        <dgm:presLayoutVars>
          <dgm:chMax val="0"/>
          <dgm:chPref val="0"/>
        </dgm:presLayoutVars>
      </dgm:prSet>
      <dgm:spPr/>
    </dgm:pt>
    <dgm:pt modelId="{99D7DFC0-2E64-4D6F-9BC5-45408CA916CC}" type="pres">
      <dgm:prSet presAssocID="{839F40E6-826B-4913-B925-DE0574069CF7}" presName="sibTrans" presStyleCnt="0"/>
      <dgm:spPr/>
    </dgm:pt>
    <dgm:pt modelId="{9F2CD2EA-10AF-4684-AC5A-CAD88246AD12}" type="pres">
      <dgm:prSet presAssocID="{D4F5BC8D-516F-48E2-BC63-6A3536FA44FC}" presName="compNode" presStyleCnt="0"/>
      <dgm:spPr/>
    </dgm:pt>
    <dgm:pt modelId="{6660E2B7-0838-4CF6-AD3D-2B4E7A1CD024}" type="pres">
      <dgm:prSet presAssocID="{D4F5BC8D-516F-48E2-BC63-6A3536FA44FC}" presName="bgRect" presStyleLbl="bgShp" presStyleIdx="1" presStyleCnt="3"/>
      <dgm:spPr/>
    </dgm:pt>
    <dgm:pt modelId="{31683619-33CF-4AC2-950B-594F1BAC5C45}" type="pres">
      <dgm:prSet presAssocID="{D4F5BC8D-516F-48E2-BC63-6A3536FA44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072A0AFD-F8DE-4D9C-8EF9-FDE57660C7D7}" type="pres">
      <dgm:prSet presAssocID="{D4F5BC8D-516F-48E2-BC63-6A3536FA44FC}" presName="spaceRect" presStyleCnt="0"/>
      <dgm:spPr/>
    </dgm:pt>
    <dgm:pt modelId="{822A73C5-8618-4269-9EC2-884289BCA450}" type="pres">
      <dgm:prSet presAssocID="{D4F5BC8D-516F-48E2-BC63-6A3536FA44FC}" presName="parTx" presStyleLbl="revTx" presStyleIdx="1" presStyleCnt="3">
        <dgm:presLayoutVars>
          <dgm:chMax val="0"/>
          <dgm:chPref val="0"/>
        </dgm:presLayoutVars>
      </dgm:prSet>
      <dgm:spPr/>
    </dgm:pt>
    <dgm:pt modelId="{1FB74CAD-E530-45E5-A9C5-807BA425778C}" type="pres">
      <dgm:prSet presAssocID="{139492BD-6109-481E-9947-9B8D3CC63040}" presName="sibTrans" presStyleCnt="0"/>
      <dgm:spPr/>
    </dgm:pt>
    <dgm:pt modelId="{54566708-08EE-42A0-A122-226C40000B74}" type="pres">
      <dgm:prSet presAssocID="{0F8D5BE4-5F41-43C4-B481-5F3AEC1EE958}" presName="compNode" presStyleCnt="0"/>
      <dgm:spPr/>
    </dgm:pt>
    <dgm:pt modelId="{E3DD623E-2636-4B6D-9103-36103B506D8E}" type="pres">
      <dgm:prSet presAssocID="{0F8D5BE4-5F41-43C4-B481-5F3AEC1EE958}" presName="bgRect" presStyleLbl="bgShp" presStyleIdx="2" presStyleCnt="3"/>
      <dgm:spPr/>
    </dgm:pt>
    <dgm:pt modelId="{74AFD52B-9D43-41B3-B6FB-F9FA4EB9076A}" type="pres">
      <dgm:prSet presAssocID="{0F8D5BE4-5F41-43C4-B481-5F3AEC1EE9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E2CAD607-EAED-453A-844E-8F7EB383FF7D}" type="pres">
      <dgm:prSet presAssocID="{0F8D5BE4-5F41-43C4-B481-5F3AEC1EE958}" presName="spaceRect" presStyleCnt="0"/>
      <dgm:spPr/>
    </dgm:pt>
    <dgm:pt modelId="{6814D8C5-CFD5-4DD8-BB99-446329AB0439}" type="pres">
      <dgm:prSet presAssocID="{0F8D5BE4-5F41-43C4-B481-5F3AEC1EE9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E8C704-4989-4663-9059-B2034D4B668B}" srcId="{9F0BF5EC-F0BB-4452-B65E-247EEEDD822F}" destId="{D4F5BC8D-516F-48E2-BC63-6A3536FA44FC}" srcOrd="1" destOrd="0" parTransId="{8B5CA972-EF40-4016-9E00-98B32DB12931}" sibTransId="{139492BD-6109-481E-9947-9B8D3CC63040}"/>
    <dgm:cxn modelId="{24581B07-8AD2-4B58-B15A-FD920379CD49}" type="presOf" srcId="{0F8D5BE4-5F41-43C4-B481-5F3AEC1EE958}" destId="{6814D8C5-CFD5-4DD8-BB99-446329AB0439}" srcOrd="0" destOrd="0" presId="urn:microsoft.com/office/officeart/2018/2/layout/IconVerticalSolidList"/>
    <dgm:cxn modelId="{0C6CB00B-C65D-4262-9724-3B55AA639268}" type="presOf" srcId="{D4F5BC8D-516F-48E2-BC63-6A3536FA44FC}" destId="{822A73C5-8618-4269-9EC2-884289BCA450}" srcOrd="0" destOrd="0" presId="urn:microsoft.com/office/officeart/2018/2/layout/IconVerticalSolidList"/>
    <dgm:cxn modelId="{13EC5620-E414-4C2E-B1E6-DE9702E2FCEF}" srcId="{9F0BF5EC-F0BB-4452-B65E-247EEEDD822F}" destId="{AA875BF7-A8BC-4CDA-8E2F-8FBA86E777AB}" srcOrd="0" destOrd="0" parTransId="{31B0F8D7-D906-46A9-9CAF-150C6E64276D}" sibTransId="{839F40E6-826B-4913-B925-DE0574069CF7}"/>
    <dgm:cxn modelId="{3A8AB08B-B3F1-4280-9EBC-3949DB68B1A7}" srcId="{9F0BF5EC-F0BB-4452-B65E-247EEEDD822F}" destId="{0F8D5BE4-5F41-43C4-B481-5F3AEC1EE958}" srcOrd="2" destOrd="0" parTransId="{1ADE00C3-9CB1-45AB-AF2B-0FE72499D3EC}" sibTransId="{5640EB21-2459-40C9-B6AA-880D801581CE}"/>
    <dgm:cxn modelId="{52A003A6-EF04-4551-94E6-E7D4421B5086}" type="presOf" srcId="{9F0BF5EC-F0BB-4452-B65E-247EEEDD822F}" destId="{8383BB22-3269-4577-929D-3BA1AECB9CA3}" srcOrd="0" destOrd="0" presId="urn:microsoft.com/office/officeart/2018/2/layout/IconVerticalSolidList"/>
    <dgm:cxn modelId="{7A8E6AD1-3333-46CC-AAAD-77AF35EA28E4}" type="presOf" srcId="{AA875BF7-A8BC-4CDA-8E2F-8FBA86E777AB}" destId="{0822F202-0217-44E0-96B6-ACA26D9432E1}" srcOrd="0" destOrd="0" presId="urn:microsoft.com/office/officeart/2018/2/layout/IconVerticalSolidList"/>
    <dgm:cxn modelId="{425BB06C-FDD6-4FF3-8E8F-DDCA458D58EA}" type="presParOf" srcId="{8383BB22-3269-4577-929D-3BA1AECB9CA3}" destId="{C8A101CD-8C81-4AD5-9466-DADC54BD56E3}" srcOrd="0" destOrd="0" presId="urn:microsoft.com/office/officeart/2018/2/layout/IconVerticalSolidList"/>
    <dgm:cxn modelId="{64E5452E-45FD-4B2F-AF50-E064CA2FCCA0}" type="presParOf" srcId="{C8A101CD-8C81-4AD5-9466-DADC54BD56E3}" destId="{42FC9CF7-1EF2-45A5-ABBD-CF6C4DE509E4}" srcOrd="0" destOrd="0" presId="urn:microsoft.com/office/officeart/2018/2/layout/IconVerticalSolidList"/>
    <dgm:cxn modelId="{0DD6FD7E-5833-4E1B-8A00-B689D6E081E5}" type="presParOf" srcId="{C8A101CD-8C81-4AD5-9466-DADC54BD56E3}" destId="{91F9663A-EBFB-4134-B0BA-A8BFC07295C1}" srcOrd="1" destOrd="0" presId="urn:microsoft.com/office/officeart/2018/2/layout/IconVerticalSolidList"/>
    <dgm:cxn modelId="{851DF390-9E8D-4EB0-AD36-E0901B25A611}" type="presParOf" srcId="{C8A101CD-8C81-4AD5-9466-DADC54BD56E3}" destId="{52640BDF-5E6B-4C99-BB4F-C96609024BFE}" srcOrd="2" destOrd="0" presId="urn:microsoft.com/office/officeart/2018/2/layout/IconVerticalSolidList"/>
    <dgm:cxn modelId="{E43EC6B1-E2D5-43CD-BD5B-746F9424D6D3}" type="presParOf" srcId="{C8A101CD-8C81-4AD5-9466-DADC54BD56E3}" destId="{0822F202-0217-44E0-96B6-ACA26D9432E1}" srcOrd="3" destOrd="0" presId="urn:microsoft.com/office/officeart/2018/2/layout/IconVerticalSolidList"/>
    <dgm:cxn modelId="{44221253-691C-4128-AC54-2617161FC70D}" type="presParOf" srcId="{8383BB22-3269-4577-929D-3BA1AECB9CA3}" destId="{99D7DFC0-2E64-4D6F-9BC5-45408CA916CC}" srcOrd="1" destOrd="0" presId="urn:microsoft.com/office/officeart/2018/2/layout/IconVerticalSolidList"/>
    <dgm:cxn modelId="{F95E9959-453F-4C3A-8012-26BE013FF4AC}" type="presParOf" srcId="{8383BB22-3269-4577-929D-3BA1AECB9CA3}" destId="{9F2CD2EA-10AF-4684-AC5A-CAD88246AD12}" srcOrd="2" destOrd="0" presId="urn:microsoft.com/office/officeart/2018/2/layout/IconVerticalSolidList"/>
    <dgm:cxn modelId="{415CFAC6-B657-431E-B390-8DB36484D7B9}" type="presParOf" srcId="{9F2CD2EA-10AF-4684-AC5A-CAD88246AD12}" destId="{6660E2B7-0838-4CF6-AD3D-2B4E7A1CD024}" srcOrd="0" destOrd="0" presId="urn:microsoft.com/office/officeart/2018/2/layout/IconVerticalSolidList"/>
    <dgm:cxn modelId="{CFD025D9-C38C-479F-A18D-A049CDC785B3}" type="presParOf" srcId="{9F2CD2EA-10AF-4684-AC5A-CAD88246AD12}" destId="{31683619-33CF-4AC2-950B-594F1BAC5C45}" srcOrd="1" destOrd="0" presId="urn:microsoft.com/office/officeart/2018/2/layout/IconVerticalSolidList"/>
    <dgm:cxn modelId="{44AFCE21-B11C-44A0-86B1-B7501F3DF28D}" type="presParOf" srcId="{9F2CD2EA-10AF-4684-AC5A-CAD88246AD12}" destId="{072A0AFD-F8DE-4D9C-8EF9-FDE57660C7D7}" srcOrd="2" destOrd="0" presId="urn:microsoft.com/office/officeart/2018/2/layout/IconVerticalSolidList"/>
    <dgm:cxn modelId="{B74CBD84-8C03-43AC-8E25-2F4B6A0EC600}" type="presParOf" srcId="{9F2CD2EA-10AF-4684-AC5A-CAD88246AD12}" destId="{822A73C5-8618-4269-9EC2-884289BCA450}" srcOrd="3" destOrd="0" presId="urn:microsoft.com/office/officeart/2018/2/layout/IconVerticalSolidList"/>
    <dgm:cxn modelId="{729A4B72-807B-42EB-89D9-B53467B78CAD}" type="presParOf" srcId="{8383BB22-3269-4577-929D-3BA1AECB9CA3}" destId="{1FB74CAD-E530-45E5-A9C5-807BA425778C}" srcOrd="3" destOrd="0" presId="urn:microsoft.com/office/officeart/2018/2/layout/IconVerticalSolidList"/>
    <dgm:cxn modelId="{CC80DE84-D0BF-4C4E-AD2A-378E74DF9669}" type="presParOf" srcId="{8383BB22-3269-4577-929D-3BA1AECB9CA3}" destId="{54566708-08EE-42A0-A122-226C40000B74}" srcOrd="4" destOrd="0" presId="urn:microsoft.com/office/officeart/2018/2/layout/IconVerticalSolidList"/>
    <dgm:cxn modelId="{42E2E99C-40F7-49B7-9325-A8756FEB0531}" type="presParOf" srcId="{54566708-08EE-42A0-A122-226C40000B74}" destId="{E3DD623E-2636-4B6D-9103-36103B506D8E}" srcOrd="0" destOrd="0" presId="urn:microsoft.com/office/officeart/2018/2/layout/IconVerticalSolidList"/>
    <dgm:cxn modelId="{0B1943CC-BCDA-4FA1-9FC1-D618A28F3DE9}" type="presParOf" srcId="{54566708-08EE-42A0-A122-226C40000B74}" destId="{74AFD52B-9D43-41B3-B6FB-F9FA4EB9076A}" srcOrd="1" destOrd="0" presId="urn:microsoft.com/office/officeart/2018/2/layout/IconVerticalSolidList"/>
    <dgm:cxn modelId="{6D5911A9-BCAC-46A1-8E68-CDE16026A894}" type="presParOf" srcId="{54566708-08EE-42A0-A122-226C40000B74}" destId="{E2CAD607-EAED-453A-844E-8F7EB383FF7D}" srcOrd="2" destOrd="0" presId="urn:microsoft.com/office/officeart/2018/2/layout/IconVerticalSolidList"/>
    <dgm:cxn modelId="{2154C9B2-2573-491A-9FD7-08EBA1155543}" type="presParOf" srcId="{54566708-08EE-42A0-A122-226C40000B74}" destId="{6814D8C5-CFD5-4DD8-BB99-446329AB04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C9CF7-1EF2-45A5-ABBD-CF6C4DE509E4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9663A-EBFB-4134-B0BA-A8BFC07295C1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2F202-0217-44E0-96B6-ACA26D9432E1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нативная сериализация объектов </a:t>
          </a:r>
          <a:r>
            <a:rPr lang="en-US" sz="2500" kern="1200" dirty="0">
              <a:latin typeface="Jura" pitchFamily="2" charset="0"/>
              <a:ea typeface="Jura" pitchFamily="2" charset="0"/>
            </a:rPr>
            <a:t>Python</a:t>
          </a:r>
        </a:p>
      </dsp:txBody>
      <dsp:txXfrm>
        <a:off x="1759790" y="651"/>
        <a:ext cx="5098209" cy="1523627"/>
      </dsp:txXfrm>
    </dsp:sp>
    <dsp:sp modelId="{6660E2B7-0838-4CF6-AD3D-2B4E7A1CD024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83619-33CF-4AC2-950B-594F1BAC5C45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A73C5-8618-4269-9EC2-884289BCA450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оптимизирован для хранения сложных структур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E3DD623E-2636-4B6D-9103-36103B506D8E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FD52B-9D43-41B3-B6FB-F9FA4EB9076A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4D8C5-CFD5-4DD8-BB99-446329AB043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не для чтения людьми и передачи данных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60E0-83B1-02D3-4100-A3E44FAC1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C8FA1-9E9C-4E40-4AE2-1DAFF2628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41236-FB0F-64F9-5C80-1F2452CC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D0ED-E0CF-4BE3-B238-92071958AEB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86427-63B6-22B6-BDFF-407D79BC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D890D-F660-9BBE-46ED-B6D1C17F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B5E7-BAE8-4E7D-B7FE-246360BC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9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1E1E-FC7D-6053-E66D-C806F94D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5A0FC-74CB-C6DC-6CAB-9226E386E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E717E-6F29-4634-CA83-406319EA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D0ED-E0CF-4BE3-B238-92071958AEB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B7B7D-FC80-6513-3971-E33BB8DA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2E5D7-E106-5CB1-D660-ABFED334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B5E7-BAE8-4E7D-B7FE-246360BC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6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71925-CE62-A0D9-7547-D813178D0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A3BD5-5110-3894-3C04-37A98337F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B151-BA82-E94F-860A-AAE6247B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D0ED-E0CF-4BE3-B238-92071958AEB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308AD-DD1E-0781-A409-3283EDA3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7CE62-18CC-B4A6-164F-42ABBC64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B5E7-BAE8-4E7D-B7FE-246360BC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4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32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90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5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3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24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94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8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CADE-A217-FD30-BC85-3DC3B2D6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0DBD-B99C-A660-4202-4DA6A99EA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0B70B-53AF-DC1D-6982-B3ED14C6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D0ED-E0CF-4BE3-B238-92071958AEB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2A6E9-9988-F46D-C646-A6335186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59440-BFF2-493C-50DD-C4B7134C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B5E7-BAE8-4E7D-B7FE-246360BC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83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6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E5CE-02E7-1B37-7753-3B310E7D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2182-B547-9EE4-EDA8-F787726E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3CBE-BF3F-EFA0-923F-2279C5E7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D0ED-E0CF-4BE3-B238-92071958AEB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E3CA-A76E-87DD-AF59-37A79DB6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69E66-8488-A067-8157-01D77CB7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B5E7-BAE8-4E7D-B7FE-246360BC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D5E6-A6CF-1060-A99E-35ED5E38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877AE-B771-10C8-CE00-1D64BC427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721D1-CB41-1E50-5853-EFA62DCC7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95E66-D521-6AD3-ECB6-158B9CE6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D0ED-E0CF-4BE3-B238-92071958AEB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FB567-63B3-32D9-D69E-202382B8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FB246-88F1-85BF-08F9-DC8FCBAC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B5E7-BAE8-4E7D-B7FE-246360BC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712D-D2DE-E71F-3C7E-7982AB4C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055A9-D541-525D-4C15-48427D0F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D04CA-48BA-4598-F240-3A3838B0B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D02B4-D09C-AF39-8EAD-11C88119F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8BA9F-941F-3CF5-DB9B-15059BE2A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34DAA-4505-F845-E1A8-688DBA92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D0ED-E0CF-4BE3-B238-92071958AEB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8260B-5C4D-CD93-716B-65B4836E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17AC0-9BD4-78F8-A151-DA2F240E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B5E7-BAE8-4E7D-B7FE-246360BC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DDB2-A6A4-DE6C-E19C-417C864C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A1CBA-232C-6D98-AA80-39383B3A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D0ED-E0CF-4BE3-B238-92071958AEB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4281C-3A99-9EEB-1BA4-37B32E6B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23D2B-8D49-CC88-50CE-F5BA2362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B5E7-BAE8-4E7D-B7FE-246360BC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8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3A102-8540-43DB-066F-FD8F0664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D0ED-E0CF-4BE3-B238-92071958AEB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170B1-423D-4864-B69A-8EB617B0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6492B-3973-69B9-A0FF-1F630D9B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B5E7-BAE8-4E7D-B7FE-246360BC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C098-6135-1387-D43D-CA2F240B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884FC-882A-128A-9B48-2452C646E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8B7AB-3680-84D7-B89E-4051AB967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224D8-94E7-F944-2B00-CECC6BD2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D0ED-E0CF-4BE3-B238-92071958AEB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DBAB7-AF68-E7A0-B8BB-F49E6329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9BC73-8393-5C7E-1516-E6BE06CE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B5E7-BAE8-4E7D-B7FE-246360BC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A4E1-4865-838B-1AE8-6A2B384B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3EDF1-0DB4-9957-444D-C08AFCCBC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40A0D-6498-0060-38C1-355FAC276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97B0-9C3F-A9CC-AD9C-23D4E13C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D0ED-E0CF-4BE3-B238-92071958AEB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574F0-3469-8217-34A9-6E678D7D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B7AF5-1585-D919-E2CF-A94D592D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B5E7-BAE8-4E7D-B7FE-246360BC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7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35CA4-5AF0-6D91-935F-928E2CDC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8CF00-44A8-EB4A-9194-B31FF9E0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520C1-EAEE-522D-D92E-C140A73FE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BD0ED-E0CF-4BE3-B238-92071958AEB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4F0A1-5D8C-D6CB-D8CF-6FF0AF924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317E1-D832-CCD4-0A81-5859B5E52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CB5E7-BAE8-4E7D-B7FE-246360BC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4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8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сериализация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3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B97192-67BF-4EB1-A924-F49917B8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/>
              <a:t>Сериализация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78CB5B-5576-46C0-A8F5-EA7A831A8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Сериализация это процесс конвертирования структурированных данных в формат, удобный для хранения и передачи, с возможностью вернуть данные к исходной структуре (десериализировать).</a:t>
            </a:r>
            <a:endParaRPr lang="en-US" dirty="0"/>
          </a:p>
        </p:txBody>
      </p:sp>
      <p:pic>
        <p:nvPicPr>
          <p:cNvPr id="7" name="Content Placeholder 6" descr="Building Brick Wall with solid fill">
            <a:extLst>
              <a:ext uri="{FF2B5EF4-FFF2-40B4-BE49-F238E27FC236}">
                <a16:creationId xmlns:a16="http://schemas.microsoft.com/office/drawing/2014/main" id="{39DFCA3C-528B-49A4-B0F7-65FB65F064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918960" y="1328394"/>
            <a:ext cx="3749040" cy="3749040"/>
          </a:xfrm>
        </p:spPr>
      </p:pic>
    </p:spTree>
    <p:extLst>
      <p:ext uri="{BB962C8B-B14F-4D97-AF65-F5344CB8AC3E}">
        <p14:creationId xmlns:p14="http://schemas.microsoft.com/office/powerpoint/2010/main" val="367660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8ECCBD-3B7F-4685-A7F4-4B839E60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latin typeface="JetBrains Mono" panose="02000009000000000000" pitchFamily="49" charset="0"/>
                <a:cs typeface="JetBrains Mono" panose="02000009000000000000" pitchFamily="49" charset="0"/>
              </a:rPr>
              <a:t>JSON (JavaScript Object Notation)</a:t>
            </a:r>
          </a:p>
        </p:txBody>
      </p:sp>
      <p:pic>
        <p:nvPicPr>
          <p:cNvPr id="3074" name="Picture 2" descr="JSON Format Example: JSON_TABLE function – IBM Developer">
            <a:extLst>
              <a:ext uri="{FF2B5EF4-FFF2-40B4-BE49-F238E27FC236}">
                <a16:creationId xmlns:a16="http://schemas.microsoft.com/office/drawing/2014/main" id="{B52902A3-F7B0-4001-ABE0-1B93B93FB9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1424940"/>
            <a:ext cx="6858000" cy="370332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D3D763-D8F6-4846-967E-1F4A7DC8F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Стандарт индустрии для хранения и передачи данных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Лёгкий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Понятный и человеку, и машине</a:t>
            </a:r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3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2DD3-1C3D-489B-8445-AE57AF13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Pickle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0BAE0-8327-4E6D-B1D1-A69CF3319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хранения объектов </a:t>
            </a:r>
            <a:r>
              <a:rPr lang="en-US" dirty="0"/>
              <a:t>Python </a:t>
            </a:r>
            <a:r>
              <a:rPr lang="ru-RU" dirty="0"/>
              <a:t>в долговременной памяти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C0DE55-0201-4DCC-8DE9-742321D242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05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Сериализация в </a:t>
            </a:r>
            <a:r>
              <a:rPr lang="en-US" sz="5400" dirty="0">
                <a:latin typeface="JetBrains Mono" panose="02000009000000000000" pitchFamily="49" charset="0"/>
                <a:cs typeface="JetBrains Mono" panose="02000009000000000000" pitchFamily="49" charset="0"/>
              </a:rPr>
              <a:t>json</a:t>
            </a:r>
            <a:r>
              <a:rPr lang="en-US" sz="5400" dirty="0"/>
              <a:t> </a:t>
            </a:r>
            <a:r>
              <a:rPr lang="ru-RU" sz="5400" dirty="0"/>
              <a:t>и </a:t>
            </a:r>
            <a:r>
              <a:rPr lang="en-US" sz="5400" cap="none" dirty="0">
                <a:latin typeface="JetBrains Mono" panose="02000009000000000000" pitchFamily="49" charset="0"/>
                <a:cs typeface="JetBrains Mono" panose="02000009000000000000" pitchFamily="49" charset="0"/>
              </a:rPr>
              <a:t>pickle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3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4363-33EC-417B-B212-F57235CE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⇿ JSON ⇿ pickle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7C8FD92-DCBA-4BE2-BEA2-D1BA761638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2924" y="1903278"/>
          <a:ext cx="11106151" cy="376348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207138">
                  <a:extLst>
                    <a:ext uri="{9D8B030D-6E8A-4147-A177-3AD203B41FA5}">
                      <a16:colId xmlns:a16="http://schemas.microsoft.com/office/drawing/2014/main" val="3200008970"/>
                    </a:ext>
                  </a:extLst>
                </a:gridCol>
                <a:gridCol w="1479331">
                  <a:extLst>
                    <a:ext uri="{9D8B030D-6E8A-4147-A177-3AD203B41FA5}">
                      <a16:colId xmlns:a16="http://schemas.microsoft.com/office/drawing/2014/main" val="1905257465"/>
                    </a:ext>
                  </a:extLst>
                </a:gridCol>
                <a:gridCol w="2501853">
                  <a:extLst>
                    <a:ext uri="{9D8B030D-6E8A-4147-A177-3AD203B41FA5}">
                      <a16:colId xmlns:a16="http://schemas.microsoft.com/office/drawing/2014/main" val="3399085694"/>
                    </a:ext>
                  </a:extLst>
                </a:gridCol>
                <a:gridCol w="3917829">
                  <a:extLst>
                    <a:ext uri="{9D8B030D-6E8A-4147-A177-3AD203B41FA5}">
                      <a16:colId xmlns:a16="http://schemas.microsoft.com/office/drawing/2014/main" val="1101177242"/>
                    </a:ext>
                  </a:extLst>
                </a:gridCol>
              </a:tblGrid>
              <a:tr h="44575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Model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Year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Horsepower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Engine size</a:t>
                      </a:r>
                    </a:p>
                  </a:txBody>
                  <a:tcPr marL="119915" marR="59958" marT="59958" marB="59958"/>
                </a:tc>
                <a:extLst>
                  <a:ext uri="{0D108BD9-81ED-4DB2-BD59-A6C34878D82A}">
                    <a16:rowId xmlns:a16="http://schemas.microsoft.com/office/drawing/2014/main" val="4052748258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1.6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69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1595 cm3 (97.3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332658430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1.6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1993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102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1595 cm3 (97.3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171270517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1.8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75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976168565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1.8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90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205449570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1.8 S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88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677938114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1.9 E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113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1847 cm3 (112.7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53470343"/>
                  </a:ext>
                </a:extLst>
              </a:tr>
              <a:tr h="694301"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1.9 E Quattro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113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1847 cm3 (112.7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84829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6094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сериализация</vt:lpstr>
      <vt:lpstr>Сериализация</vt:lpstr>
      <vt:lpstr>JSON (JavaScript Object Notation)</vt:lpstr>
      <vt:lpstr>Pickle</vt:lpstr>
      <vt:lpstr>Сериализация в json и pickle</vt:lpstr>
      <vt:lpstr>CSV ⇿ JSON ⇿ pickle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сериализация</dc:title>
  <dc:creator>Mikita Tsiarentsyeu</dc:creator>
  <cp:lastModifiedBy>Mikita Tsiarentsyeu</cp:lastModifiedBy>
  <cp:revision>1</cp:revision>
  <dcterms:created xsi:type="dcterms:W3CDTF">2022-08-28T08:55:41Z</dcterms:created>
  <dcterms:modified xsi:type="dcterms:W3CDTF">2022-08-28T08:56:10Z</dcterms:modified>
</cp:coreProperties>
</file>