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8" r:id="rId3"/>
    <p:sldId id="579" r:id="rId4"/>
    <p:sldId id="580" r:id="rId5"/>
    <p:sldId id="581" r:id="rId6"/>
    <p:sldId id="582" r:id="rId7"/>
    <p:sldId id="5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D8574469-0E23-4CF8-9FC2-85503D65CDDF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788205" y="1381216"/>
        <a:ext cx="6976919" cy="1087254"/>
      </dsp:txXfrm>
    </dsp:sp>
    <dsp:sp modelId="{5CC4D5CC-9188-4914-B507-5E06FC85674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542585" y="2728606"/>
        <a:ext cx="6976919" cy="1087254"/>
      </dsp:txXfrm>
    </dsp:sp>
    <dsp:sp modelId="{4670EA0C-4A38-4518-83E1-8001A7F1CCF2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E2E58A7D-0232-44FA-8EC0-E93AC43CE519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1F69-BD4D-E226-D834-1581C4638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C6190-6E38-4E28-B461-BAB9BE07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DDA5-A229-8D05-1FCA-90E5E52E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6A50-F29B-7D9B-C7CB-C731AAC7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24ED-3D31-C24F-5929-E95C0B98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CBE6-763A-D6E9-7811-B290BA46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7A752-B747-D491-00BC-2B9751BA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2A88-1722-FD64-F6FC-2401D18D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9259-1C57-A4AE-5E57-E819C4E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AE34-A4C1-C63C-BB68-036D7DEB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678A3-3CCD-B433-EA82-4C325129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E664B-B8DA-E20A-AF3C-59787CF0B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0EA3-9D0E-BFF9-3A0B-A8131F4F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43C30-ECAC-0D1F-56F6-9E482CA6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41E9-3EF6-C946-A443-6BB6436C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2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8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2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60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6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51CE-7C76-6970-6345-411B760C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C71A-4B94-4023-3EDB-ADF45392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9C37-AFEC-ACE7-F012-9335154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E7FE-6482-4669-1482-074B22AD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EC44-D9A7-ED92-1504-F5D1EBD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4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3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0E2B-4FBE-00C2-7F8E-FD626DF6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981AC-8EC8-53CA-DDCC-987535D1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984A-A94E-4045-CFD7-B8E9EB34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3901-CC54-67C3-A0F8-00A16B61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311B-6D60-6685-B97B-BA7BF7B0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253A-CACD-4402-AFC0-11464270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2FB0-9832-B993-1751-5E12853D2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E986F-A180-F62D-6396-0800C68D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70022-8132-093E-581C-CB8173D6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A5A17-F2A2-1B4A-D061-B1801C0E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51E76-06C0-0766-D10A-A77E0F9A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674B-DC48-BCA5-6FB9-8F916A92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BF10-7381-F057-984F-1DB977BE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78A8-F83E-CAB0-F2D4-767FA76E0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0F2AF-F7E1-239A-C03A-672BB8E6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190A4-186B-269B-45F7-247EC20DB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58C3-817F-62D1-06F1-0EECC9FD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F2B71-0843-1206-97E8-77F01C2B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59ED-E82B-AF5E-4817-EB1E444F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7E49-015B-1CC3-A106-8A735CD5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64BE4-0ADC-8C5A-69B1-AA70887A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A2E99-6575-076B-2E13-39879D56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C58D-7AFC-E71C-03E1-5BF6E2FC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98E1B-A14C-A454-4CD6-F8F88FB7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8BE10-E5DB-A44E-6991-DA36235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97F2-2F84-3CD5-B72C-1978A05B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98F4-D19F-0D38-ED17-EFF5603C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8E92-62AA-6BC8-A797-65A19172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68157-2D34-3AAA-C09A-CC50378AB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960CA-CFAA-F871-73CE-791E634D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649D0-AE77-5B8D-6B93-BC53D149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430C-5670-5871-CDAC-BD7C38E6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AC77-48D0-CEE8-0724-7AC46C7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CD6FA-8C1B-2ED3-430E-E694E274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AE236-9830-C80D-715B-1A4A13D2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7E25-9F09-7B69-4E36-8C66B769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4C673-5D96-85FD-EE6F-E82DBC24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5CB6-7229-F8F7-0D42-C902E0E5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4E15F-98C8-2FDD-E044-91786D01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C76E-6F22-17E8-61A6-330E600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77D7-8C13-E38E-6C1E-369301D7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180E-E9A0-4A4C-995A-5CD4B9CC0D9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89A7-216A-0C1A-5D15-3808582E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6C08-6B69-8143-503E-B333939B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5097-CA52-429A-95E2-16C066D1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2804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представления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300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Блог: URL patterns</vt:lpstr>
      <vt:lpstr>Представление </vt:lpstr>
      <vt:lpstr>Блог: представления</vt:lpstr>
      <vt:lpstr>Шаблон </vt:lpstr>
      <vt:lpstr>Примеры использования синтаксиса шаблонов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Блог: URL patterns</dc:title>
  <dc:creator>Mikita Tsiarentsyeu</dc:creator>
  <cp:lastModifiedBy>Mikita Tsiarentsyeu</cp:lastModifiedBy>
  <cp:revision>1</cp:revision>
  <dcterms:created xsi:type="dcterms:W3CDTF">2022-10-15T08:47:53Z</dcterms:created>
  <dcterms:modified xsi:type="dcterms:W3CDTF">2022-10-15T08:48:39Z</dcterms:modified>
</cp:coreProperties>
</file>