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Jura" pitchFamily="2" charset="0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Jura" pitchFamily="2" charset="0"/>
              <a:ea typeface="Jura" pitchFamily="2" charset="0"/>
            </a:rPr>
            <a:t>return </a:t>
          </a:r>
          <a:r>
            <a:rPr lang="ru-RU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и входящих аргументов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Jura" pitchFamily="2" charset="0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400" kern="1200" dirty="0">
              <a:latin typeface="Jura" pitchFamily="2" charset="0"/>
              <a:ea typeface="Jura" pitchFamily="2" charset="0"/>
            </a:rPr>
            <a:t> </a:t>
          </a:r>
          <a:r>
            <a:rPr lang="ru-RU" sz="1400" kern="1200" dirty="0">
              <a:latin typeface="Jura" pitchFamily="2" charset="0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400" kern="1200" dirty="0">
            <a:latin typeface="Jura" pitchFamily="2" charset="0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Jura" pitchFamily="2" charset="0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400" kern="1200" dirty="0">
            <a:latin typeface="Jura" pitchFamily="2" charset="0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Jura" pitchFamily="2" charset="0"/>
              <a:ea typeface="Jura" pitchFamily="2" charset="0"/>
            </a:rPr>
            <a:t>в общем случае аргументы передаются по позиции</a:t>
          </a:r>
          <a:endParaRPr lang="en-US" sz="1400" kern="1200" dirty="0">
            <a:latin typeface="Jura" pitchFamily="2" charset="0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Jura" pitchFamily="2" charset="0"/>
              <a:ea typeface="Jura" pitchFamily="2" charset="0"/>
            </a:rPr>
            <a:t>аргументы передаются по ссылкам</a:t>
          </a:r>
          <a:r>
            <a:rPr lang="en-US" sz="1400" kern="1200" dirty="0">
              <a:latin typeface="Jura" pitchFamily="2" charset="0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Jura" pitchFamily="2" charset="0"/>
              <a:ea typeface="Jura" pitchFamily="2" charset="0"/>
            </a:rPr>
            <a:t>необязательный оператор </a:t>
          </a:r>
          <a:r>
            <a:rPr lang="en-US" sz="14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400" kern="1200" dirty="0">
              <a:latin typeface="Jura" pitchFamily="2" charset="0"/>
              <a:ea typeface="Jura" pitchFamily="2" charset="0"/>
            </a:rPr>
            <a:t> </a:t>
          </a:r>
          <a:r>
            <a:rPr lang="ru-RU" sz="1400" kern="1200" dirty="0">
              <a:latin typeface="Jura" pitchFamily="2" charset="0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400" kern="1200" dirty="0">
            <a:latin typeface="Jura" pitchFamily="2" charset="0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Jura" pitchFamily="2" charset="0"/>
              <a:ea typeface="Jura" pitchFamily="2" charset="0"/>
            </a:rPr>
            <a:t>функция всегда возвращает объект, если </a:t>
          </a:r>
          <a:r>
            <a:rPr lang="en-US" sz="1400" kern="1200" dirty="0">
              <a:latin typeface="Jura" pitchFamily="2" charset="0"/>
              <a:ea typeface="Jura" pitchFamily="2" charset="0"/>
            </a:rPr>
            <a:t>return </a:t>
          </a:r>
          <a:r>
            <a:rPr lang="ru-RU" sz="1400" kern="1200" dirty="0">
              <a:latin typeface="Jura" pitchFamily="2" charset="0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4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737-1268-46B4-16BD-B9F25C3C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6F5D-4715-F758-830A-DB021485E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6C27-E60A-AD09-9687-10CF974E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577F-E9D4-3FC5-95DC-EED40774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8FF9-8C74-81F9-EB28-4D2660D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6217-64D5-39D6-06FA-8C80F6CD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A96E-7A72-AE4B-4796-1EE13D4E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AE6A-A415-6A2C-87E9-A2E5E7F8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1BE5-5192-2CF2-CF95-C7702F7E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CD40-3BE3-A614-7C58-BAED50A7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21E37-9E06-E752-547D-B5E2132AB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6357-A4CE-057C-E4F7-448F3865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2170-BFD8-46E5-7BF4-11BE1DF2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974E-6E9B-8742-2F2A-F999F043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9203-80BA-9D79-CAA6-2017806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1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6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5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E11B-49A6-D3E5-43F9-801C4226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E80F-0E7D-170E-4F43-92B5062D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F4E1-3E67-3E6B-C8D4-E3F47AB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1572-B6CB-1EDA-55E7-89A67C14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1FDC-1DAB-8C33-0C90-7A8E1AF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4FBC-BFAF-96DE-33A6-5574BA34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95C5-7761-D6AE-8D86-78B505E0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2066-034B-FF7E-97CE-E18ED211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FB833-5353-88BC-8704-43B42C4E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D580-9CF5-E8F7-6AEA-240FF50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ECC6-1FD9-DDAB-E116-413828EA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A839-2CE8-9058-D7A4-0B7630A53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158DB-DB83-6DE8-085E-72065CA0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D75E-3F7B-37F7-EDEC-15960307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724D-1037-D952-ABF2-F268BDA7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FC9B8-9E01-5AAF-C827-B64D33BD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8E5D-149F-F2FC-0D16-FEBD8099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A924-0025-883B-6000-94FE4CB4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0CC-2BFD-68A2-BF2C-2DA12B84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EFAC9-4425-99CF-E054-CFBFC7B26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95035-BD9A-0412-4E2D-000524AA7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E8B0B-175B-4D93-D397-5A86D03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97188-E989-93B6-586F-588138A4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4A8C1-36A9-A560-BFB2-239B2CDE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9875-6801-6974-71A2-BAE101B5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EBE10-CB8E-C96D-AD7B-2A90C88A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442A4-5601-A46E-FD49-09DE6873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CF20-0E55-41F1-4D09-5A8591E2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C6F9D-F2C4-630F-A6E4-B46D0D7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36829-8323-AD94-D05E-9AF480B5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0ED86-F008-54AF-35E0-EBDF70AB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562E-C5C4-6808-E102-8DDBCD92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BB55-78B0-2E06-6B27-05E441C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654B-5A0E-B0C6-3F8E-2DEA13E5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5210-2CB4-5C3B-47D8-9E6F4509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075F3-E27B-9C29-CC72-5CBC1DA6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620D-F026-FAF5-70C2-FA5AF423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5AC-93CE-8459-B1D6-D3674369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1FB6D-996D-BE28-D90D-0416A4D63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80657-2E04-BBA6-0CEF-2F265CE8D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A6F4-E76E-3A87-EE7A-0BCE6FE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BFD8-8FEC-BDA5-CB87-1F906A0F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987D8-A44E-A2BA-DAE4-F9D39A9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E54BB-7308-30A2-AB44-23C87F1A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1CA38-62BE-70E1-7CF1-790E1201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8C4F-CD0C-C02A-2B45-9CF753039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41DE-E303-467D-98E9-7AB6EF42AB22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125D-83EC-CBC1-A50C-11133CB5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051D-BC10-8495-5EEE-C2BEAEF6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7B2C-F98C-44AC-8DC4-986D217A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8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func_name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(arg1, … , </a:t>
            </a:r>
            <a:r>
              <a:rPr lang="en-US" sz="2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argN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b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operators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value</a:t>
            </a: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  <vt:lpstr>Сортировка списка рандомом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2022-09-03T08:45:55Z</dcterms:created>
  <dcterms:modified xsi:type="dcterms:W3CDTF">2022-09-03T08:46:17Z</dcterms:modified>
</cp:coreProperties>
</file>