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4" r:id="rId3"/>
    <p:sldId id="585" r:id="rId4"/>
    <p:sldId id="586" r:id="rId5"/>
    <p:sldId id="587" r:id="rId6"/>
    <p:sldId id="597" r:id="rId7"/>
    <p:sldId id="598" r:id="rId8"/>
    <p:sldId id="599" r:id="rId9"/>
    <p:sldId id="600" r:id="rId10"/>
    <p:sldId id="6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305544"/>
          <a:ext cx="10058399" cy="542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0" y="3305544"/>
        <a:ext cx="10058399" cy="542302"/>
      </dsp:txXfrm>
    </dsp:sp>
    <dsp:sp modelId="{8F13876A-1E80-44C3-A578-D1BC44482176}">
      <dsp:nvSpPr>
        <dsp:cNvPr id="0" name=""/>
        <dsp:cNvSpPr/>
      </dsp:nvSpPr>
      <dsp:spPr>
        <a:xfrm rot="10800000">
          <a:off x="0" y="2479618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300" kern="1200" dirty="0">
              <a:latin typeface="Jura" pitchFamily="2" charset="0"/>
              <a:ea typeface="Jura" pitchFamily="2" charset="0"/>
            </a:rPr>
            <a:t>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2479618"/>
        <a:ext cx="10058399" cy="541947"/>
      </dsp:txXfrm>
    </dsp:sp>
    <dsp:sp modelId="{7650B082-6111-4695-9E70-E0E20D2EE9C9}">
      <dsp:nvSpPr>
        <dsp:cNvPr id="0" name=""/>
        <dsp:cNvSpPr/>
      </dsp:nvSpPr>
      <dsp:spPr>
        <a:xfrm rot="10800000">
          <a:off x="0" y="1653692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653692"/>
        <a:ext cx="10058399" cy="541947"/>
      </dsp:txXfrm>
    </dsp:sp>
    <dsp:sp modelId="{6089666A-EE5D-4A2F-AAE5-1EA21ABB4FF4}">
      <dsp:nvSpPr>
        <dsp:cNvPr id="0" name=""/>
        <dsp:cNvSpPr/>
      </dsp:nvSpPr>
      <dsp:spPr>
        <a:xfrm rot="10800000">
          <a:off x="0" y="827766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827766"/>
        <a:ext cx="10058399" cy="541947"/>
      </dsp:txXfrm>
    </dsp:sp>
    <dsp:sp modelId="{9464F691-38A5-43FB-B62E-88CC50DB311F}">
      <dsp:nvSpPr>
        <dsp:cNvPr id="0" name=""/>
        <dsp:cNvSpPr/>
      </dsp:nvSpPr>
      <dsp:spPr>
        <a:xfrm rot="10800000">
          <a:off x="0" y="1840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3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840"/>
        <a:ext cx="10058399" cy="54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98E1-EEDC-5CAD-549D-CCEF1B37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A76C8-24D3-B8F2-1E9C-AD43EE5EB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DB34-C54C-0C30-EC92-C13B2C8A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CE89-99B2-27E3-19F3-5103408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426C-7C50-0363-BECD-6D6BA88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3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1A83-EB51-1C0D-DA2B-9E84E764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968FE-E272-E3CA-3120-E174E67B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199A-204C-5F1A-B976-A04DC7AA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B18C-AB55-58B3-454E-DBFF80E2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3012-4B36-57DD-39C7-46B0E89E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37FA6-F79D-DB0E-14E0-482E3355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C037-8413-0D9F-9CEE-2554F5E8C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F260-2B8F-242A-CBB1-67594B2F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04ED-C0EA-9C80-E761-F68B1D64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F8C9-C32C-641B-1A5E-8ECAB8E3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5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0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1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2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8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3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3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9CE-8A24-252E-5075-4D14DA7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1709-C3EA-17ED-F9B2-6635FB55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64F0-8824-E45D-8840-C9CFB338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4802-37E6-B04B-DD9E-5B0AB666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A142-F5A9-167F-0DD3-9019834E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4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91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BB7D-B6DA-A4BF-8839-B6C759D9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71EA-033A-3EA9-CFCE-A2259DE0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34EB-0F92-9D53-A9BF-D65E7B82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46E0-741A-2A12-99C8-84652228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3CCB-D1DD-83FF-7D7D-226542D2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995-53D0-7C9B-2AA6-CECF95BE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3D37-1153-7BE5-9517-08E6409E6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F746-6D95-F83A-B699-24E7B42C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E5C7-EF7A-EBD3-5F86-BCA79F36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CCB44-C69F-DCD3-D1BA-42D03B72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B1B68-EFD1-8F4C-2C71-C07F3F01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87B0-5B04-09F7-7B80-E4FB0C92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8007-724C-A500-2A14-520ED9D0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80FC6-734B-D3D5-778C-1066B2ED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D7D8C-2454-8648-60B5-F1CD051C2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78C4-D41E-E6FA-4B5F-153F4735A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7A263-A25E-5E6C-599A-122DAD45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3CC23-0A5A-7031-24E8-9A411377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A655F-594D-42FC-8C52-100AED95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F1D-12F6-28DD-C3BD-538B0E45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1D7D6-C169-921E-8980-00B54812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4458E-BF14-10DC-C90E-64391848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B4C4-DF75-973A-8F69-B53B038D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5219F-B735-DDA4-A94F-052F9D30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C69A5-8776-7C93-E65E-59C71B19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1498-C5AD-178B-B3F9-F5B9B82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4AB-9F42-12AD-34B2-D861AB0B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25E7-A4B6-20E5-5F1A-E27E1006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85BD1-151E-DDC2-F36E-1E88469FB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E7DAB-43EA-027A-8F19-728C29D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2F5CE-FE14-2191-65AF-86EED35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B36E-3937-981A-C3E1-5E1D82A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747-D72B-B509-E056-89B8C679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8D37B-0A3E-2A29-C5CD-FC51D9892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7877D-A46B-0E4F-DB89-74913384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9CCA-2F27-2D29-3181-F4B3068A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1D9A-8AF7-024C-F1CF-43AAB83D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B78D-1F3F-B5E3-2B1E-45510AA4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33DC3-910A-2239-0BCA-143FCA92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EC47-8DCC-0C36-1913-881B2173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7D75-C4C4-D77A-0A14-0F01D8C1D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CC65-3459-47CC-AB09-6ECEC77D2F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5DD0-C9A4-55F6-99F9-EAA1FEE2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17B5-D88F-459C-6EB7-0E33496C1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E827-E234-45D1-8090-9E027289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7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шаблоны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516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ccs </a:t>
            </a:r>
            <a:r>
              <a:rPr lang="ru-RU" sz="5400" dirty="0"/>
              <a:t>и </a:t>
            </a:r>
            <a:r>
              <a:rPr lang="en-US" sz="5400" dirty="0" err="1"/>
              <a:t>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926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форма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создания</a:t>
            </a:r>
            <a:r>
              <a:rPr lang="en-US" sz="5400" dirty="0"/>
              <a:t> </a:t>
            </a:r>
            <a:r>
              <a:rPr lang="en-US" sz="5400" dirty="0" err="1"/>
              <a:t>нового</a:t>
            </a:r>
            <a:r>
              <a:rPr lang="en-US" sz="5400" dirty="0"/>
              <a:t> </a:t>
            </a:r>
            <a:r>
              <a:rPr lang="en-US" sz="5400" dirty="0" err="1"/>
              <a:t>поста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29139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ccs и js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использования синтаксиса шаблонов </dc:title>
  <dc:creator>Mikita Tsiarentsyeu</dc:creator>
  <cp:lastModifiedBy>Mikita Tsiarentsyeu</cp:lastModifiedBy>
  <cp:revision>1</cp:revision>
  <dcterms:created xsi:type="dcterms:W3CDTF">2022-10-16T08:56:31Z</dcterms:created>
  <dcterms:modified xsi:type="dcterms:W3CDTF">2022-10-16T08:57:20Z</dcterms:modified>
</cp:coreProperties>
</file>