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C1C3-BB03-7ED4-8052-904299CB2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065D6-8898-ED39-1337-A688DD276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E1EC-4555-9BDA-76E5-6D9ABAD7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E1A5-193F-6020-A83E-50BD38D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0367-2816-500C-8AE5-215E6622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C19-ED9A-5D90-C03E-D15594BA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6922-03AC-653F-65EE-D59E6215E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47F6-7839-9067-A193-3F3F82F6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E0D4-8135-D5BE-B86D-8E474E8D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3B4A-F833-AC72-A917-93DA8C6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07FD-0E16-C1BB-846B-26CB47B1C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D16A-635F-15DF-8EF0-07DC0B16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1DAA-92B2-71DD-8167-80089327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5DB6-B3B0-094C-74CB-31C262FB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B2CB-592C-0604-7DB7-C2C12332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2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0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4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1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05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F9D4-AA36-ABB5-9E80-AC11F230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E80-38A7-A3AA-0530-D6A6BE81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92F4-8E11-C1C0-AB54-B3B1158D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7D2E-2318-610E-9864-04D84395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684-8759-5C6D-DD89-D94E1AE1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5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5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3EAA-E1D2-C753-1D30-A974A392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73686-3D62-AAFC-2351-4982AD5A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3C89-9161-B586-AF99-48F2672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363E-AF06-FE1B-B1E8-65406449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37A1-4F8C-6DB1-60E0-A69AA4A5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386-9E63-B3D6-FD47-804388CB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1CD5-BD64-9006-6E58-CF7F8063C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80B3E-4825-B84B-FB82-D65F0A20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21079-DA60-1CCB-A3EA-4B601D9E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DE17-8126-B732-629F-2C722068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8EC5-CC60-7F42-4D8D-F29E40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A6BF-99F0-02F9-CF5A-07EECEBB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4DAD9-1E11-50AF-35F1-02396181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FCD95-C599-3E20-D581-034F4453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D2EC5-BD79-AFE2-F825-217E6BF3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E6E08-FF02-65F6-6BC0-846358AAB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92FC0-DACB-AC50-FA09-BF288033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27CF-E6E3-5B8F-C655-772215D2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D5AA2-B23C-246E-53CB-47B6127E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2C02-C0FE-7CB5-5E54-55E9CDBF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86FEA-2789-A90D-F6F2-7964C118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39D27-1869-DA5E-3DFC-3796D0FD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B10FB-81E5-A248-F9B1-32D1786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46305-04B7-F8DC-448E-22DD774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66CA5-BFE2-92B9-E449-C7E882B9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2B0F-50BC-9CDC-5AE1-36E3E501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C6BB-DCE2-2460-373E-3F2300B0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0690-4A8E-B15B-9400-BDE6ED30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8F24A-25FA-5D37-FF5D-962592D7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E676-C36B-2BA7-7752-41B199D3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2B571-4CD3-2966-B8E6-D74685F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4F7BE-4BF0-7AA5-2ECC-72A0A077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D790-1135-9048-486B-E607E731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4B7D1-BC23-EC93-D7FF-0048E715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2729-590C-B5CF-7C94-C5AF1075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6584-1392-D243-22A8-AC79D0D6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8BD3-2C31-C441-DFF3-C2446A2F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7A82-CF76-1C12-2C08-EDE98733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3D5B1-F754-00B2-0D6F-1A877C16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5393-6DE5-5C78-3AFD-84FB62A0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8CD9-EA32-08D3-8C79-523EAC52F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86BA-90D0-412B-8FC2-4621E43EEA3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D1FA-97DE-BC97-315B-13FC7D82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94A9-64F3-AA82-A789-2E435B423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3AE-8816-4790-B93E-48698BB0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9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  <vt:lpstr>Тип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2022-08-14T08:53:18Z</dcterms:created>
  <dcterms:modified xsi:type="dcterms:W3CDTF">2022-08-14T08:53:42Z</dcterms:modified>
</cp:coreProperties>
</file>