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64C3-FCED-AE1B-6A12-C406D7BD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59E8-2017-A3DB-EA1B-6D7E5264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E819-7AC4-5F3F-C708-B4166E3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A864-19DE-86DB-FD16-D3A5063E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B89B-2DAC-E417-65B2-9D3C32E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B167-650C-74A1-1670-D26876B6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4E80A-44DD-5880-E04D-B2D277D2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871C-DC01-1373-B2AE-77B9C8D2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AD17-4020-C986-E2DC-A4EDFB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0E26-28D5-79F0-8B94-A134F5F8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CF43B-63C3-845D-05BB-9A7A7D11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4E38-7131-FECF-B1BE-2351658A6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00AE-53E2-5AEE-05D5-E5C39104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D1D5-FAD3-8CA8-B8F9-2F8F5AF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F816-1E67-712F-ECC8-8C01888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7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6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0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868-1F72-02BC-9C28-AADB7C49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1635-5BFA-5467-0CFA-0EE5F060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D461-8433-9C35-1E77-A06536FA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7929-92B0-CC91-EFEE-2C3C36E2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F021-B8B7-A0E5-BD79-DE1CA0D3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1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3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8E51-7EC4-5AB2-6862-F7F027E8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9339-8EEA-A22F-3FD4-45F79033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E103-035E-7D88-96D4-3E4FDC45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2F02-6613-A235-2C72-2A312FE0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B305-D550-1C38-56BD-3B6F17A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D072-3D2D-6CB8-E803-77CFE11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24C2-0146-E78E-8D56-F3943BF8D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D7269-8275-6008-91C1-8C2300A3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CE9B-82A9-F445-41A8-3FF5094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10CA-ACA2-84D1-5634-DA5DE6E8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DACF-7ECE-0F44-A1C4-2547EAB0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E453-2AAB-B5E7-AEE6-86A6723D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0C12-3ED9-FD68-7EF7-27EEBD48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8BD0-1C88-6BD1-DACD-76FE09EF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BA27-ACB2-B184-7E26-0B6EFCA11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FA4AA-98CF-0567-0665-0F872675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4AD71-A7A8-3D5E-9C04-87D384EF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A4E78-7F8E-D453-2CE3-8A3C5748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D53F6-1D4E-FB41-E0A8-218506A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5D10-3676-F5C0-97A6-BFCF3703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5F6D-CE58-A899-1E4B-7E340D12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BE2E8-8C19-7929-2463-2D598332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3EC2-D601-FC6F-13C6-111BEBF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B43C2-9028-040E-480A-F726D4DD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EE46D-6B88-8D85-7C5F-EAD098C6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7BE2-4DFD-1B04-E6B8-B1AC93FD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41-3445-3D15-3CE5-7233A672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CDCD-807B-5153-AC00-89E7F020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F182-27A0-C095-4FEA-3F92DA59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3C26-7CD7-EAD8-662B-C030065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BA62-F0E9-7E32-9D98-0AF5006C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78F4-054B-DD09-1792-3816EE39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BE2-1730-5298-225B-D4FD6601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F8F4C-F24A-FE21-016D-2B1C0FE8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7855-30BF-75C7-DAD1-676831AC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BA01-F187-963A-4715-FF61798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5232-0646-3171-01CE-C376AEC3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0694-3537-8F9F-8D15-F1BB711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C5402-2778-5F1B-D6F2-4DF34BD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61AB9-35CE-FD06-0182-74B994DB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BF5F-A47B-2A5C-7087-0046DDB31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D128-1D59-4387-82AF-7EEE668DA21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452D-CAEA-F183-0996-B2D82263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466F-9132-C242-D20E-8364E5E3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9320-C844-4525-A8B9-6DF5B210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Запуск через </a:t>
            </a:r>
            <a:r>
              <a:rPr lang="en-US" sz="32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5212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static</a:t>
            </a:r>
            <a:r>
              <a:rPr lang="en-US" sz="3200" dirty="0"/>
              <a:t> и </a:t>
            </a:r>
            <a:r>
              <a:rPr lang="en-US" sz="3200" dirty="0" err="1"/>
              <a:t>простейший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django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Запуск через VS Code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2022-10-08T08:55:20Z</dcterms:created>
  <dcterms:modified xsi:type="dcterms:W3CDTF">2022-10-08T08:56:14Z</dcterms:modified>
</cp:coreProperties>
</file>