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48" r:id="rId3"/>
    <p:sldId id="449" r:id="rId4"/>
    <p:sldId id="450" r:id="rId5"/>
    <p:sldId id="451" r:id="rId6"/>
    <p:sldId id="452" r:id="rId7"/>
    <p:sldId id="362" r:id="rId8"/>
    <p:sldId id="364" r:id="rId9"/>
    <p:sldId id="365" r:id="rId10"/>
    <p:sldId id="3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5F4D27-BC5E-425F-96CB-E06A1DF67A4B}">
          <p14:sldIdLst>
            <p14:sldId id="448"/>
            <p14:sldId id="449"/>
            <p14:sldId id="450"/>
            <p14:sldId id="451"/>
            <p14:sldId id="452"/>
          </p14:sldIdLst>
        </p14:section>
        <p14:section name="Декораторы" id="{F2F5CEA0-38A4-4CEA-8B77-602789B4F942}">
          <p14:sldIdLst>
            <p14:sldId id="362"/>
            <p14:sldId id="364"/>
            <p14:sldId id="365"/>
            <p14:sldId id="3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793DA95-EF0A-47B3-BE64-F5AC4172643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Протокол передачи данных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по сети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65569D-290C-441F-A6E3-7472D2A025CD}" type="parTrans" cxnId="{18B9CC08-DEDF-4472-8FEB-34FF862B97DB}">
      <dgm:prSet/>
      <dgm:spPr/>
      <dgm:t>
        <a:bodyPr/>
        <a:lstStyle/>
        <a:p>
          <a:endParaRPr lang="en-US"/>
        </a:p>
      </dgm:t>
    </dgm:pt>
    <dgm:pt modelId="{5E569FB9-D59F-4D28-8459-6620C680F329}" type="sibTrans" cxnId="{18B9CC08-DEDF-4472-8FEB-34FF862B97DB}">
      <dgm:prSet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Предполагает отсутствие состояния между запросами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42AE5E53-5B4B-40C8-9F1B-B4906BF7DEBA}" type="pres">
      <dgm:prSet presAssocID="{C793DA95-EF0A-47B3-BE64-F5AC417264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8AFC0-7FB2-4F3F-94F6-575098EB72E9}" type="pres">
      <dgm:prSet presAssocID="{5E569FB9-D59F-4D28-8459-6620C680F329}" presName="spacer" presStyleCnt="0"/>
      <dgm:spPr/>
    </dgm:pt>
    <dgm:pt modelId="{04D2463C-86E8-4C9D-AEF4-1239548B1175}" type="pres">
      <dgm:prSet presAssocID="{674CB33A-893B-471D-967C-83AC9BA06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B9CC08-DEDF-4472-8FEB-34FF862B97DB}" srcId="{1ACBCBBD-E06F-4040-BF8A-5D7E8938569A}" destId="{C793DA95-EF0A-47B3-BE64-F5AC4172643B}" srcOrd="0" destOrd="0" parTransId="{2D65569D-290C-441F-A6E3-7472D2A025CD}" sibTransId="{5E569FB9-D59F-4D28-8459-6620C680F329}"/>
    <dgm:cxn modelId="{2D4B4927-3ACF-4B96-BD2F-B01DE17FC586}" srcId="{1ACBCBBD-E06F-4040-BF8A-5D7E8938569A}" destId="{A4EEE862-36DB-43BF-AA83-C42A11A628C4}" srcOrd="2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1" destOrd="0" parTransId="{298AA26D-D751-4CB2-B9B3-0FA4037A5045}" sibTransId="{9FA6DDFC-CCCD-40A2-AD13-90D348A2DCBC}"/>
    <dgm:cxn modelId="{4B192857-882E-487A-BB5C-503213B700F6}" type="presOf" srcId="{C793DA95-EF0A-47B3-BE64-F5AC4172643B}" destId="{42AE5E53-5B4B-40C8-9F1B-B4906BF7DEBA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5DF86491-114D-49A4-8023-E7CC7F69F73D}" type="presParOf" srcId="{44AE0CFF-C2EB-4E87-92E0-1C695B1CF850}" destId="{42AE5E53-5B4B-40C8-9F1B-B4906BF7DEBA}" srcOrd="0" destOrd="0" presId="urn:microsoft.com/office/officeart/2005/8/layout/vList2"/>
    <dgm:cxn modelId="{A19271A5-A43B-4EF9-A97F-1C188F8A09CD}" type="presParOf" srcId="{44AE0CFF-C2EB-4E87-92E0-1C695B1CF850}" destId="{24D8AFC0-7FB2-4F3F-94F6-575098EB72E9}" srcOrd="1" destOrd="0" presId="urn:microsoft.com/office/officeart/2005/8/layout/vList2"/>
    <dgm:cxn modelId="{E99D6707-948C-455A-8CF4-51980FBA0CF4}" type="presParOf" srcId="{44AE0CFF-C2EB-4E87-92E0-1C695B1CF850}" destId="{04D2463C-86E8-4C9D-AEF4-1239548B1175}" srcOrd="2" destOrd="0" presId="urn:microsoft.com/office/officeart/2005/8/layout/vList2"/>
    <dgm:cxn modelId="{9AEB978A-AC90-4C1E-BCDA-E86B179B53A3}" type="presParOf" srcId="{44AE0CFF-C2EB-4E87-92E0-1C695B1CF850}" destId="{A4F1066F-E614-4122-88D7-7DB134CBC72C}" srcOrd="3" destOrd="0" presId="urn:microsoft.com/office/officeart/2005/8/layout/vList2"/>
    <dgm:cxn modelId="{625FFD5A-D5AE-43F2-BAE0-5F524223B298}" type="presParOf" srcId="{44AE0CFF-C2EB-4E87-92E0-1C695B1CF850}" destId="{00E310DE-82C2-4F16-ABFE-F0542E2830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599D0-74C9-4495-9CA0-B9D80D3174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E0B4066-E4DD-4785-875B-B6FB760EE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GET – </a:t>
          </a:r>
          <a:r>
            <a:rPr lang="ru-RU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запрос на получение содержимого ресурса</a:t>
          </a:r>
          <a:endParaRPr lang="en-US" dirty="0">
            <a:solidFill>
              <a:schemeClr val="tx1"/>
            </a:solidFill>
            <a:latin typeface="Jura" pitchFamily="2" charset="0"/>
            <a:ea typeface="Jura" pitchFamily="2" charset="0"/>
          </a:endParaRPr>
        </a:p>
      </dgm:t>
    </dgm:pt>
    <dgm:pt modelId="{3C0AE2D2-7499-42E5-8A27-74662B3D97E8}" type="parTrans" cxnId="{F9E5E49C-6946-4F7F-9357-83F00949BDF3}">
      <dgm:prSet/>
      <dgm:spPr/>
      <dgm:t>
        <a:bodyPr/>
        <a:lstStyle/>
        <a:p>
          <a:endParaRPr lang="en-US"/>
        </a:p>
      </dgm:t>
    </dgm:pt>
    <dgm:pt modelId="{23078C4E-1CC0-4A94-B58D-926ECE6F78E0}" type="sibTrans" cxnId="{F9E5E49C-6946-4F7F-9357-83F00949BD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E44BD0-82A8-4E86-A5ED-E32573BCA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POST – </a:t>
          </a:r>
          <a:r>
            <a:rPr lang="ru-RU" dirty="0">
              <a:latin typeface="Jura" pitchFamily="2" charset="0"/>
              <a:ea typeface="Jura" pitchFamily="2" charset="0"/>
            </a:rPr>
            <a:t>запрос на загрузку данных ресурса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31FE14-3E79-4E93-B361-385AF73A543F}" type="parTrans" cxnId="{8BF396C4-8E48-4964-8721-C6AD82AA6E65}">
      <dgm:prSet/>
      <dgm:spPr/>
      <dgm:t>
        <a:bodyPr/>
        <a:lstStyle/>
        <a:p>
          <a:endParaRPr lang="en-US"/>
        </a:p>
      </dgm:t>
    </dgm:pt>
    <dgm:pt modelId="{E2AF68C7-3541-4DFE-9437-5B789D3933C8}" type="sibTrans" cxnId="{8BF396C4-8E48-4964-8721-C6AD82AA6E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232A52-CDDD-45AA-A4FA-56A0DE020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PUT – </a:t>
          </a:r>
          <a:r>
            <a:rPr lang="ru-RU" dirty="0">
              <a:latin typeface="Jura" pitchFamily="2" charset="0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C57C277-D35C-4B46-A043-9C701C60785B}" type="parTrans" cxnId="{FD7BA6D9-3A72-4576-957A-296D502E82F3}">
      <dgm:prSet/>
      <dgm:spPr/>
      <dgm:t>
        <a:bodyPr/>
        <a:lstStyle/>
        <a:p>
          <a:endParaRPr lang="en-US"/>
        </a:p>
      </dgm:t>
    </dgm:pt>
    <dgm:pt modelId="{0D1B1E25-779D-47FE-9DD3-1941614B7D58}" type="sibTrans" cxnId="{FD7BA6D9-3A72-4576-957A-296D502E8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83205-9766-4D3D-8410-00023F964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DELETE </a:t>
          </a:r>
          <a:r>
            <a:rPr lang="ru-RU" dirty="0">
              <a:latin typeface="Jura" pitchFamily="2" charset="0"/>
              <a:ea typeface="Jura" pitchFamily="2" charset="0"/>
            </a:rPr>
            <a:t>– запрос на удаление ресурса и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или его содержимого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72AAF3-33CB-4438-9D1D-1398B806620C}" type="parTrans" cxnId="{57E246C6-A387-4145-A716-8CFCA255E65C}">
      <dgm:prSet/>
      <dgm:spPr/>
      <dgm:t>
        <a:bodyPr/>
        <a:lstStyle/>
        <a:p>
          <a:endParaRPr lang="en-US"/>
        </a:p>
      </dgm:t>
    </dgm:pt>
    <dgm:pt modelId="{4725E61E-D5D5-4A8E-B706-120E20B2702E}" type="sibTrans" cxnId="{57E246C6-A387-4145-A716-8CFCA255E65C}">
      <dgm:prSet/>
      <dgm:spPr/>
      <dgm:t>
        <a:bodyPr/>
        <a:lstStyle/>
        <a:p>
          <a:endParaRPr lang="en-US"/>
        </a:p>
      </dgm:t>
    </dgm:pt>
    <dgm:pt modelId="{2AC6D1B8-AB67-4D82-A81E-FDD9F1888161}" type="pres">
      <dgm:prSet presAssocID="{EA2599D0-74C9-4495-9CA0-B9D80D317415}" presName="root" presStyleCnt="0">
        <dgm:presLayoutVars>
          <dgm:dir/>
          <dgm:resizeHandles val="exact"/>
        </dgm:presLayoutVars>
      </dgm:prSet>
      <dgm:spPr/>
    </dgm:pt>
    <dgm:pt modelId="{E7066F11-241F-437F-9189-2678239B6337}" type="pres">
      <dgm:prSet presAssocID="{EA2599D0-74C9-4495-9CA0-B9D80D317415}" presName="container" presStyleCnt="0">
        <dgm:presLayoutVars>
          <dgm:dir/>
          <dgm:resizeHandles val="exact"/>
        </dgm:presLayoutVars>
      </dgm:prSet>
      <dgm:spPr/>
    </dgm:pt>
    <dgm:pt modelId="{EFA12CA0-6836-419E-9F40-690089ECDEDE}" type="pres">
      <dgm:prSet presAssocID="{4E0B4066-E4DD-4785-875B-B6FB760EE882}" presName="compNode" presStyleCnt="0"/>
      <dgm:spPr/>
    </dgm:pt>
    <dgm:pt modelId="{A2B23619-5739-45A9-AD80-AEE46640DB71}" type="pres">
      <dgm:prSet presAssocID="{4E0B4066-E4DD-4785-875B-B6FB760EE882}" presName="iconBgRect" presStyleLbl="bgShp" presStyleIdx="0" presStyleCnt="4"/>
      <dgm:spPr/>
    </dgm:pt>
    <dgm:pt modelId="{D06C510F-6986-433E-BC82-AB694CE6E5D6}" type="pres">
      <dgm:prSet presAssocID="{4E0B4066-E4DD-4785-875B-B6FB760EE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7769666-7DA6-46F8-BCAB-F47C1A00D873}" type="pres">
      <dgm:prSet presAssocID="{4E0B4066-E4DD-4785-875B-B6FB760EE882}" presName="spaceRect" presStyleCnt="0"/>
      <dgm:spPr/>
    </dgm:pt>
    <dgm:pt modelId="{46D7593D-1EAF-46A7-BBEE-32BA853C2DCE}" type="pres">
      <dgm:prSet presAssocID="{4E0B4066-E4DD-4785-875B-B6FB760EE882}" presName="textRect" presStyleLbl="revTx" presStyleIdx="0" presStyleCnt="4">
        <dgm:presLayoutVars>
          <dgm:chMax val="1"/>
          <dgm:chPref val="1"/>
        </dgm:presLayoutVars>
      </dgm:prSet>
      <dgm:spPr/>
    </dgm:pt>
    <dgm:pt modelId="{ED0B5397-7CDE-4615-8BEE-7936800AA269}" type="pres">
      <dgm:prSet presAssocID="{23078C4E-1CC0-4A94-B58D-926ECE6F78E0}" presName="sibTrans" presStyleLbl="sibTrans2D1" presStyleIdx="0" presStyleCnt="0"/>
      <dgm:spPr/>
    </dgm:pt>
    <dgm:pt modelId="{3F20CCA5-3E0F-4C59-A1B2-A5F6FA43627F}" type="pres">
      <dgm:prSet presAssocID="{52E44BD0-82A8-4E86-A5ED-E32573BCA2AD}" presName="compNode" presStyleCnt="0"/>
      <dgm:spPr/>
    </dgm:pt>
    <dgm:pt modelId="{6DB14453-0D42-45D9-90FD-BD80E1571415}" type="pres">
      <dgm:prSet presAssocID="{52E44BD0-82A8-4E86-A5ED-E32573BCA2AD}" presName="iconBgRect" presStyleLbl="bgShp" presStyleIdx="1" presStyleCnt="4"/>
      <dgm:spPr/>
    </dgm:pt>
    <dgm:pt modelId="{52FA502B-EC74-4B4E-917A-46970C0B7D3B}" type="pres">
      <dgm:prSet presAssocID="{52E44BD0-82A8-4E86-A5ED-E32573BCA2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148BB4-40E3-4F2F-B28D-B9A272D01014}" type="pres">
      <dgm:prSet presAssocID="{52E44BD0-82A8-4E86-A5ED-E32573BCA2AD}" presName="spaceRect" presStyleCnt="0"/>
      <dgm:spPr/>
    </dgm:pt>
    <dgm:pt modelId="{7AFD7352-8EF6-4FDC-A70F-74F6BC93F6EE}" type="pres">
      <dgm:prSet presAssocID="{52E44BD0-82A8-4E86-A5ED-E32573BCA2AD}" presName="textRect" presStyleLbl="revTx" presStyleIdx="1" presStyleCnt="4">
        <dgm:presLayoutVars>
          <dgm:chMax val="1"/>
          <dgm:chPref val="1"/>
        </dgm:presLayoutVars>
      </dgm:prSet>
      <dgm:spPr/>
    </dgm:pt>
    <dgm:pt modelId="{66E60E64-99C4-4038-A6E8-95A439F85C54}" type="pres">
      <dgm:prSet presAssocID="{E2AF68C7-3541-4DFE-9437-5B789D3933C8}" presName="sibTrans" presStyleLbl="sibTrans2D1" presStyleIdx="0" presStyleCnt="0"/>
      <dgm:spPr/>
    </dgm:pt>
    <dgm:pt modelId="{14B70D82-8FF3-4B73-954C-42BEA855871E}" type="pres">
      <dgm:prSet presAssocID="{0A232A52-CDDD-45AA-A4FA-56A0DE020AEE}" presName="compNode" presStyleCnt="0"/>
      <dgm:spPr/>
    </dgm:pt>
    <dgm:pt modelId="{3423C522-5F54-4AB7-9F51-5DD3F4EA34BD}" type="pres">
      <dgm:prSet presAssocID="{0A232A52-CDDD-45AA-A4FA-56A0DE020AEE}" presName="iconBgRect" presStyleLbl="bgShp" presStyleIdx="2" presStyleCnt="4"/>
      <dgm:spPr/>
    </dgm:pt>
    <dgm:pt modelId="{8159CBE6-A41F-44EF-BBC5-6CEF9ED06FF5}" type="pres">
      <dgm:prSet presAssocID="{0A232A52-CDDD-45AA-A4FA-56A0DE020A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D6D76494-2367-47C8-9B66-24EA80101C51}" type="pres">
      <dgm:prSet presAssocID="{0A232A52-CDDD-45AA-A4FA-56A0DE020AEE}" presName="spaceRect" presStyleCnt="0"/>
      <dgm:spPr/>
    </dgm:pt>
    <dgm:pt modelId="{D81074A8-76B3-4C8E-A61F-FCD40C70FB7F}" type="pres">
      <dgm:prSet presAssocID="{0A232A52-CDDD-45AA-A4FA-56A0DE020AEE}" presName="textRect" presStyleLbl="revTx" presStyleIdx="2" presStyleCnt="4">
        <dgm:presLayoutVars>
          <dgm:chMax val="1"/>
          <dgm:chPref val="1"/>
        </dgm:presLayoutVars>
      </dgm:prSet>
      <dgm:spPr/>
    </dgm:pt>
    <dgm:pt modelId="{1DCCD8EB-CF81-4DE1-8971-8BC8747558F7}" type="pres">
      <dgm:prSet presAssocID="{0D1B1E25-779D-47FE-9DD3-1941614B7D58}" presName="sibTrans" presStyleLbl="sibTrans2D1" presStyleIdx="0" presStyleCnt="0"/>
      <dgm:spPr/>
    </dgm:pt>
    <dgm:pt modelId="{E4D6D13D-2678-444B-82AD-7B05DCF99480}" type="pres">
      <dgm:prSet presAssocID="{87E83205-9766-4D3D-8410-00023F9640DE}" presName="compNode" presStyleCnt="0"/>
      <dgm:spPr/>
    </dgm:pt>
    <dgm:pt modelId="{C8F7F22B-3D29-49FB-9260-D63DD49BA07F}" type="pres">
      <dgm:prSet presAssocID="{87E83205-9766-4D3D-8410-00023F9640DE}" presName="iconBgRect" presStyleLbl="bgShp" presStyleIdx="3" presStyleCnt="4"/>
      <dgm:spPr/>
    </dgm:pt>
    <dgm:pt modelId="{C7BF093D-206F-4A39-9B36-684166E8C64D}" type="pres">
      <dgm:prSet presAssocID="{87E83205-9766-4D3D-8410-00023F964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4CACA876-1309-4D45-BDFC-0D8508825FD4}" type="pres">
      <dgm:prSet presAssocID="{87E83205-9766-4D3D-8410-00023F9640DE}" presName="spaceRect" presStyleCnt="0"/>
      <dgm:spPr/>
    </dgm:pt>
    <dgm:pt modelId="{A421F458-3D66-4049-91A8-AFDC6F80BBE6}" type="pres">
      <dgm:prSet presAssocID="{87E83205-9766-4D3D-8410-00023F9640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5740E-3C22-423E-8A63-1A18D89C0ADB}" type="presOf" srcId="{0A232A52-CDDD-45AA-A4FA-56A0DE020AEE}" destId="{D81074A8-76B3-4C8E-A61F-FCD40C70FB7F}" srcOrd="0" destOrd="0" presId="urn:microsoft.com/office/officeart/2018/2/layout/IconCircleList"/>
    <dgm:cxn modelId="{A06D1D35-E44F-4E45-8CE7-6BC64333B8CB}" type="presOf" srcId="{E2AF68C7-3541-4DFE-9437-5B789D3933C8}" destId="{66E60E64-99C4-4038-A6E8-95A439F85C54}" srcOrd="0" destOrd="0" presId="urn:microsoft.com/office/officeart/2018/2/layout/IconCircleList"/>
    <dgm:cxn modelId="{B52B5670-7E19-488D-87C9-F7FDD2CA1A80}" type="presOf" srcId="{0D1B1E25-779D-47FE-9DD3-1941614B7D58}" destId="{1DCCD8EB-CF81-4DE1-8971-8BC8747558F7}" srcOrd="0" destOrd="0" presId="urn:microsoft.com/office/officeart/2018/2/layout/IconCircleList"/>
    <dgm:cxn modelId="{5B63597E-40A8-4794-9335-3CC28BF1473B}" type="presOf" srcId="{4E0B4066-E4DD-4785-875B-B6FB760EE882}" destId="{46D7593D-1EAF-46A7-BBEE-32BA853C2DCE}" srcOrd="0" destOrd="0" presId="urn:microsoft.com/office/officeart/2018/2/layout/IconCircleList"/>
    <dgm:cxn modelId="{F9E5E49C-6946-4F7F-9357-83F00949BDF3}" srcId="{EA2599D0-74C9-4495-9CA0-B9D80D317415}" destId="{4E0B4066-E4DD-4785-875B-B6FB760EE882}" srcOrd="0" destOrd="0" parTransId="{3C0AE2D2-7499-42E5-8A27-74662B3D97E8}" sibTransId="{23078C4E-1CC0-4A94-B58D-926ECE6F78E0}"/>
    <dgm:cxn modelId="{92139AAB-DBE8-4E74-8021-21096F1632A5}" type="presOf" srcId="{23078C4E-1CC0-4A94-B58D-926ECE6F78E0}" destId="{ED0B5397-7CDE-4615-8BEE-7936800AA269}" srcOrd="0" destOrd="0" presId="urn:microsoft.com/office/officeart/2018/2/layout/IconCircleList"/>
    <dgm:cxn modelId="{78F359BD-3359-49D6-BCE2-2E8A885F6B9E}" type="presOf" srcId="{87E83205-9766-4D3D-8410-00023F9640DE}" destId="{A421F458-3D66-4049-91A8-AFDC6F80BBE6}" srcOrd="0" destOrd="0" presId="urn:microsoft.com/office/officeart/2018/2/layout/IconCircleList"/>
    <dgm:cxn modelId="{8BF396C4-8E48-4964-8721-C6AD82AA6E65}" srcId="{EA2599D0-74C9-4495-9CA0-B9D80D317415}" destId="{52E44BD0-82A8-4E86-A5ED-E32573BCA2AD}" srcOrd="1" destOrd="0" parTransId="{5131FE14-3E79-4E93-B361-385AF73A543F}" sibTransId="{E2AF68C7-3541-4DFE-9437-5B789D3933C8}"/>
    <dgm:cxn modelId="{57E246C6-A387-4145-A716-8CFCA255E65C}" srcId="{EA2599D0-74C9-4495-9CA0-B9D80D317415}" destId="{87E83205-9766-4D3D-8410-00023F9640DE}" srcOrd="3" destOrd="0" parTransId="{FC72AAF3-33CB-4438-9D1D-1398B806620C}" sibTransId="{4725E61E-D5D5-4A8E-B706-120E20B2702E}"/>
    <dgm:cxn modelId="{FD7BA6D9-3A72-4576-957A-296D502E82F3}" srcId="{EA2599D0-74C9-4495-9CA0-B9D80D317415}" destId="{0A232A52-CDDD-45AA-A4FA-56A0DE020AEE}" srcOrd="2" destOrd="0" parTransId="{9C57C277-D35C-4B46-A043-9C701C60785B}" sibTransId="{0D1B1E25-779D-47FE-9DD3-1941614B7D58}"/>
    <dgm:cxn modelId="{BF7043E1-DF9C-4077-873F-978C1E9D7474}" type="presOf" srcId="{52E44BD0-82A8-4E86-A5ED-E32573BCA2AD}" destId="{7AFD7352-8EF6-4FDC-A70F-74F6BC93F6EE}" srcOrd="0" destOrd="0" presId="urn:microsoft.com/office/officeart/2018/2/layout/IconCircleList"/>
    <dgm:cxn modelId="{846220E4-8553-4ACA-8D6E-037B5324BDAA}" type="presOf" srcId="{EA2599D0-74C9-4495-9CA0-B9D80D317415}" destId="{2AC6D1B8-AB67-4D82-A81E-FDD9F1888161}" srcOrd="0" destOrd="0" presId="urn:microsoft.com/office/officeart/2018/2/layout/IconCircleList"/>
    <dgm:cxn modelId="{8EB982D2-0BF4-4706-B98C-CC6CFF5AFF71}" type="presParOf" srcId="{2AC6D1B8-AB67-4D82-A81E-FDD9F1888161}" destId="{E7066F11-241F-437F-9189-2678239B6337}" srcOrd="0" destOrd="0" presId="urn:microsoft.com/office/officeart/2018/2/layout/IconCircleList"/>
    <dgm:cxn modelId="{58427A75-A13E-41B7-A615-222F9F643C8B}" type="presParOf" srcId="{E7066F11-241F-437F-9189-2678239B6337}" destId="{EFA12CA0-6836-419E-9F40-690089ECDEDE}" srcOrd="0" destOrd="0" presId="urn:microsoft.com/office/officeart/2018/2/layout/IconCircleList"/>
    <dgm:cxn modelId="{DB804007-3B84-4391-AF5F-2D139D5ABD1E}" type="presParOf" srcId="{EFA12CA0-6836-419E-9F40-690089ECDEDE}" destId="{A2B23619-5739-45A9-AD80-AEE46640DB71}" srcOrd="0" destOrd="0" presId="urn:microsoft.com/office/officeart/2018/2/layout/IconCircleList"/>
    <dgm:cxn modelId="{05D9E9C4-4C2A-48BA-9286-ECE3A047C594}" type="presParOf" srcId="{EFA12CA0-6836-419E-9F40-690089ECDEDE}" destId="{D06C510F-6986-433E-BC82-AB694CE6E5D6}" srcOrd="1" destOrd="0" presId="urn:microsoft.com/office/officeart/2018/2/layout/IconCircleList"/>
    <dgm:cxn modelId="{FB92BD76-D7C2-4D0B-B9B6-91388456430C}" type="presParOf" srcId="{EFA12CA0-6836-419E-9F40-690089ECDEDE}" destId="{57769666-7DA6-46F8-BCAB-F47C1A00D873}" srcOrd="2" destOrd="0" presId="urn:microsoft.com/office/officeart/2018/2/layout/IconCircleList"/>
    <dgm:cxn modelId="{428FB5AF-BCF3-4DC8-816D-3BF757291C8D}" type="presParOf" srcId="{EFA12CA0-6836-419E-9F40-690089ECDEDE}" destId="{46D7593D-1EAF-46A7-BBEE-32BA853C2DCE}" srcOrd="3" destOrd="0" presId="urn:microsoft.com/office/officeart/2018/2/layout/IconCircleList"/>
    <dgm:cxn modelId="{FBAD6B14-84E2-4491-BC10-B8187A851517}" type="presParOf" srcId="{E7066F11-241F-437F-9189-2678239B6337}" destId="{ED0B5397-7CDE-4615-8BEE-7936800AA269}" srcOrd="1" destOrd="0" presId="urn:microsoft.com/office/officeart/2018/2/layout/IconCircleList"/>
    <dgm:cxn modelId="{52BC0077-D3C3-491C-9A27-8C271958CB30}" type="presParOf" srcId="{E7066F11-241F-437F-9189-2678239B6337}" destId="{3F20CCA5-3E0F-4C59-A1B2-A5F6FA43627F}" srcOrd="2" destOrd="0" presId="urn:microsoft.com/office/officeart/2018/2/layout/IconCircleList"/>
    <dgm:cxn modelId="{9146A065-AE4D-46F2-A3DB-3CAB996D7EFC}" type="presParOf" srcId="{3F20CCA5-3E0F-4C59-A1B2-A5F6FA43627F}" destId="{6DB14453-0D42-45D9-90FD-BD80E1571415}" srcOrd="0" destOrd="0" presId="urn:microsoft.com/office/officeart/2018/2/layout/IconCircleList"/>
    <dgm:cxn modelId="{578A2474-8248-49E7-ADB4-D23F7A378B81}" type="presParOf" srcId="{3F20CCA5-3E0F-4C59-A1B2-A5F6FA43627F}" destId="{52FA502B-EC74-4B4E-917A-46970C0B7D3B}" srcOrd="1" destOrd="0" presId="urn:microsoft.com/office/officeart/2018/2/layout/IconCircleList"/>
    <dgm:cxn modelId="{994297C7-EF9E-48D9-8A1C-C9F172DC8EA0}" type="presParOf" srcId="{3F20CCA5-3E0F-4C59-A1B2-A5F6FA43627F}" destId="{D1148BB4-40E3-4F2F-B28D-B9A272D01014}" srcOrd="2" destOrd="0" presId="urn:microsoft.com/office/officeart/2018/2/layout/IconCircleList"/>
    <dgm:cxn modelId="{EE01EC9D-5E9E-4740-A351-707B480BFB0A}" type="presParOf" srcId="{3F20CCA5-3E0F-4C59-A1B2-A5F6FA43627F}" destId="{7AFD7352-8EF6-4FDC-A70F-74F6BC93F6EE}" srcOrd="3" destOrd="0" presId="urn:microsoft.com/office/officeart/2018/2/layout/IconCircleList"/>
    <dgm:cxn modelId="{365CFAF7-6DD2-4D37-8CE3-5DC2AFD1F6E9}" type="presParOf" srcId="{E7066F11-241F-437F-9189-2678239B6337}" destId="{66E60E64-99C4-4038-A6E8-95A439F85C54}" srcOrd="3" destOrd="0" presId="urn:microsoft.com/office/officeart/2018/2/layout/IconCircleList"/>
    <dgm:cxn modelId="{12DD1556-AB8A-4799-A019-5312A86C43C9}" type="presParOf" srcId="{E7066F11-241F-437F-9189-2678239B6337}" destId="{14B70D82-8FF3-4B73-954C-42BEA855871E}" srcOrd="4" destOrd="0" presId="urn:microsoft.com/office/officeart/2018/2/layout/IconCircleList"/>
    <dgm:cxn modelId="{9BFA824E-EA8D-4659-9E70-EA7A67B7C64A}" type="presParOf" srcId="{14B70D82-8FF3-4B73-954C-42BEA855871E}" destId="{3423C522-5F54-4AB7-9F51-5DD3F4EA34BD}" srcOrd="0" destOrd="0" presId="urn:microsoft.com/office/officeart/2018/2/layout/IconCircleList"/>
    <dgm:cxn modelId="{553B6864-205F-4EF7-8E10-EAE4AF59257C}" type="presParOf" srcId="{14B70D82-8FF3-4B73-954C-42BEA855871E}" destId="{8159CBE6-A41F-44EF-BBC5-6CEF9ED06FF5}" srcOrd="1" destOrd="0" presId="urn:microsoft.com/office/officeart/2018/2/layout/IconCircleList"/>
    <dgm:cxn modelId="{6046468B-3543-422D-BA00-FD4379EA9EC3}" type="presParOf" srcId="{14B70D82-8FF3-4B73-954C-42BEA855871E}" destId="{D6D76494-2367-47C8-9B66-24EA80101C51}" srcOrd="2" destOrd="0" presId="urn:microsoft.com/office/officeart/2018/2/layout/IconCircleList"/>
    <dgm:cxn modelId="{6160DBB6-74A3-4193-B0E8-4D7FB18CC690}" type="presParOf" srcId="{14B70D82-8FF3-4B73-954C-42BEA855871E}" destId="{D81074A8-76B3-4C8E-A61F-FCD40C70FB7F}" srcOrd="3" destOrd="0" presId="urn:microsoft.com/office/officeart/2018/2/layout/IconCircleList"/>
    <dgm:cxn modelId="{F13043C2-CE9E-4F31-8AB5-626C96460D9F}" type="presParOf" srcId="{E7066F11-241F-437F-9189-2678239B6337}" destId="{1DCCD8EB-CF81-4DE1-8971-8BC8747558F7}" srcOrd="5" destOrd="0" presId="urn:microsoft.com/office/officeart/2018/2/layout/IconCircleList"/>
    <dgm:cxn modelId="{D5F917F2-0E54-47B6-91BF-F302421B721F}" type="presParOf" srcId="{E7066F11-241F-437F-9189-2678239B6337}" destId="{E4D6D13D-2678-444B-82AD-7B05DCF99480}" srcOrd="6" destOrd="0" presId="urn:microsoft.com/office/officeart/2018/2/layout/IconCircleList"/>
    <dgm:cxn modelId="{AC844D13-806C-489D-B579-4C035E9609B5}" type="presParOf" srcId="{E4D6D13D-2678-444B-82AD-7B05DCF99480}" destId="{C8F7F22B-3D29-49FB-9260-D63DD49BA07F}" srcOrd="0" destOrd="0" presId="urn:microsoft.com/office/officeart/2018/2/layout/IconCircleList"/>
    <dgm:cxn modelId="{E89616A0-F5C9-4281-BA51-651C5A95024D}" type="presParOf" srcId="{E4D6D13D-2678-444B-82AD-7B05DCF99480}" destId="{C7BF093D-206F-4A39-9B36-684166E8C64D}" srcOrd="1" destOrd="0" presId="urn:microsoft.com/office/officeart/2018/2/layout/IconCircleList"/>
    <dgm:cxn modelId="{BE5F339D-4932-4451-A722-6A39AC9CF6CE}" type="presParOf" srcId="{E4D6D13D-2678-444B-82AD-7B05DCF99480}" destId="{4CACA876-1309-4D45-BDFC-0D8508825FD4}" srcOrd="2" destOrd="0" presId="urn:microsoft.com/office/officeart/2018/2/layout/IconCircleList"/>
    <dgm:cxn modelId="{E8F67E45-4E86-40A0-9FB0-96C7E2769920}" type="presParOf" srcId="{E4D6D13D-2678-444B-82AD-7B05DCF99480}" destId="{A421F458-3D66-4049-91A8-AFDC6F80BB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Явный синтаксис, привлекающий внимание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Декоратор применяется один раз сразу после создания функции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Jura" pitchFamily="2" charset="0"/>
            </a:rPr>
            <a:t>Одним и тем же декоратором можно изменять поведения множества функций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078AC78E-0CEC-43D8-92AC-F343270E451F}" type="pres">
      <dgm:prSet presAssocID="{71D407DC-AFC5-4732-9986-AB601EF48EDE}" presName="Name0" presStyleCnt="0">
        <dgm:presLayoutVars>
          <dgm:chMax/>
          <dgm:chPref/>
          <dgm:dir/>
        </dgm:presLayoutVars>
      </dgm:prSet>
      <dgm:spPr/>
    </dgm:pt>
    <dgm:pt modelId="{70387FDE-C8BC-4243-B5B2-1C3CDEA9DEFD}" type="pres">
      <dgm:prSet presAssocID="{FE6C6D49-236F-41A6-A7E2-E8633E962D75}" presName="parenttextcomposite" presStyleCnt="0"/>
      <dgm:spPr/>
    </dgm:pt>
    <dgm:pt modelId="{806C99FB-B1A0-4A86-8933-DCCE07B9E04E}" type="pres">
      <dgm:prSet presAssocID="{FE6C6D49-236F-41A6-A7E2-E8633E962D75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7F33833F-1AD4-4457-97EB-7353A1159E36}" type="pres">
      <dgm:prSet presAssocID="{FE6C6D49-236F-41A6-A7E2-E8633E962D75}" presName="parallelogramComposite" presStyleCnt="0"/>
      <dgm:spPr/>
    </dgm:pt>
    <dgm:pt modelId="{FEA62C61-43D1-4658-9D52-DF1C87BF863A}" type="pres">
      <dgm:prSet presAssocID="{FE6C6D49-236F-41A6-A7E2-E8633E962D75}" presName="parallelogram1" presStyleLbl="alignNode1" presStyleIdx="0" presStyleCnt="21"/>
      <dgm:spPr/>
    </dgm:pt>
    <dgm:pt modelId="{18075012-14E3-470E-BF07-0DEB8C0493B6}" type="pres">
      <dgm:prSet presAssocID="{FE6C6D49-236F-41A6-A7E2-E8633E962D75}" presName="parallelogram2" presStyleLbl="alignNode1" presStyleIdx="1" presStyleCnt="21"/>
      <dgm:spPr/>
    </dgm:pt>
    <dgm:pt modelId="{9EB0DC74-E2E1-49EE-A7CF-F814E5C82F3F}" type="pres">
      <dgm:prSet presAssocID="{FE6C6D49-236F-41A6-A7E2-E8633E962D75}" presName="parallelogram3" presStyleLbl="alignNode1" presStyleIdx="2" presStyleCnt="21"/>
      <dgm:spPr/>
    </dgm:pt>
    <dgm:pt modelId="{7CFFF1A6-7CFA-44E4-87E7-0C4021E6D8A3}" type="pres">
      <dgm:prSet presAssocID="{FE6C6D49-236F-41A6-A7E2-E8633E962D75}" presName="parallelogram4" presStyleLbl="alignNode1" presStyleIdx="3" presStyleCnt="21"/>
      <dgm:spPr/>
    </dgm:pt>
    <dgm:pt modelId="{C589BB35-1D3B-402E-B826-A7814ED4B402}" type="pres">
      <dgm:prSet presAssocID="{FE6C6D49-236F-41A6-A7E2-E8633E962D75}" presName="parallelogram5" presStyleLbl="alignNode1" presStyleIdx="4" presStyleCnt="21"/>
      <dgm:spPr/>
    </dgm:pt>
    <dgm:pt modelId="{ED0804F3-C881-461F-AAFC-E241E188A224}" type="pres">
      <dgm:prSet presAssocID="{FE6C6D49-236F-41A6-A7E2-E8633E962D75}" presName="parallelogram6" presStyleLbl="alignNode1" presStyleIdx="5" presStyleCnt="21"/>
      <dgm:spPr/>
    </dgm:pt>
    <dgm:pt modelId="{21456436-4929-403F-A6F5-1A2EF35F132B}" type="pres">
      <dgm:prSet presAssocID="{FE6C6D49-236F-41A6-A7E2-E8633E962D75}" presName="parallelogram7" presStyleLbl="alignNode1" presStyleIdx="6" presStyleCnt="21"/>
      <dgm:spPr/>
    </dgm:pt>
    <dgm:pt modelId="{F77AEFBF-7D17-4263-A66E-0BC8F05F0CA1}" type="pres">
      <dgm:prSet presAssocID="{4541697C-B62E-4EF8-B454-E737B4D5E831}" presName="sibTrans" presStyleCnt="0"/>
      <dgm:spPr/>
    </dgm:pt>
    <dgm:pt modelId="{77C95DB0-FABE-45DC-9523-6CEDB497D035}" type="pres">
      <dgm:prSet presAssocID="{48661507-86B6-48D2-AA40-3AB1064ECA1B}" presName="parenttextcomposite" presStyleCnt="0"/>
      <dgm:spPr/>
    </dgm:pt>
    <dgm:pt modelId="{49FB4B89-6235-4079-88BE-17442AD40972}" type="pres">
      <dgm:prSet presAssocID="{48661507-86B6-48D2-AA40-3AB1064ECA1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B3A9D2A4-0B07-4FD7-9A5A-FC7B09CBE291}" type="pres">
      <dgm:prSet presAssocID="{48661507-86B6-48D2-AA40-3AB1064ECA1B}" presName="parallelogramComposite" presStyleCnt="0"/>
      <dgm:spPr/>
    </dgm:pt>
    <dgm:pt modelId="{BEE9ADA4-37C2-4B0B-BD23-5DC278F111EB}" type="pres">
      <dgm:prSet presAssocID="{48661507-86B6-48D2-AA40-3AB1064ECA1B}" presName="parallelogram1" presStyleLbl="alignNode1" presStyleIdx="7" presStyleCnt="21"/>
      <dgm:spPr/>
    </dgm:pt>
    <dgm:pt modelId="{F08233D1-BDBA-4AE0-A722-50E925924ECE}" type="pres">
      <dgm:prSet presAssocID="{48661507-86B6-48D2-AA40-3AB1064ECA1B}" presName="parallelogram2" presStyleLbl="alignNode1" presStyleIdx="8" presStyleCnt="21"/>
      <dgm:spPr/>
    </dgm:pt>
    <dgm:pt modelId="{C7BDCD5F-312F-4741-9EEC-BB29556F7046}" type="pres">
      <dgm:prSet presAssocID="{48661507-86B6-48D2-AA40-3AB1064ECA1B}" presName="parallelogram3" presStyleLbl="alignNode1" presStyleIdx="9" presStyleCnt="21"/>
      <dgm:spPr/>
    </dgm:pt>
    <dgm:pt modelId="{37520CD0-CD5E-41A6-B50F-9A3AB0F84C81}" type="pres">
      <dgm:prSet presAssocID="{48661507-86B6-48D2-AA40-3AB1064ECA1B}" presName="parallelogram4" presStyleLbl="alignNode1" presStyleIdx="10" presStyleCnt="21"/>
      <dgm:spPr/>
    </dgm:pt>
    <dgm:pt modelId="{84FAD0F5-C06B-4F67-9DC9-5F76F829F090}" type="pres">
      <dgm:prSet presAssocID="{48661507-86B6-48D2-AA40-3AB1064ECA1B}" presName="parallelogram5" presStyleLbl="alignNode1" presStyleIdx="11" presStyleCnt="21"/>
      <dgm:spPr/>
    </dgm:pt>
    <dgm:pt modelId="{FA4FF009-4D61-4D73-AEFB-0E1B7B2E91AB}" type="pres">
      <dgm:prSet presAssocID="{48661507-86B6-48D2-AA40-3AB1064ECA1B}" presName="parallelogram6" presStyleLbl="alignNode1" presStyleIdx="12" presStyleCnt="21"/>
      <dgm:spPr/>
    </dgm:pt>
    <dgm:pt modelId="{14E044CB-CB70-4C8F-90B7-566EB326F4A8}" type="pres">
      <dgm:prSet presAssocID="{48661507-86B6-48D2-AA40-3AB1064ECA1B}" presName="parallelogram7" presStyleLbl="alignNode1" presStyleIdx="13" presStyleCnt="21"/>
      <dgm:spPr/>
    </dgm:pt>
    <dgm:pt modelId="{426E0C1C-3B19-421C-8C27-A358DBB5D27F}" type="pres">
      <dgm:prSet presAssocID="{59C74633-0BC8-43EE-9BE7-6918D6B47CB9}" presName="sibTrans" presStyleCnt="0"/>
      <dgm:spPr/>
    </dgm:pt>
    <dgm:pt modelId="{019C78F3-9CE5-4A43-93F8-8D10BF3F4C5D}" type="pres">
      <dgm:prSet presAssocID="{3C0F29EA-D10F-4E6A-9432-A70E4CFEEEF2}" presName="parenttextcomposite" presStyleCnt="0"/>
      <dgm:spPr/>
    </dgm:pt>
    <dgm:pt modelId="{406A157C-B925-4119-A664-0F166A2B9928}" type="pres">
      <dgm:prSet presAssocID="{3C0F29EA-D10F-4E6A-9432-A70E4CFEEEF2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5095C39F-B41B-480A-AE7D-5CF359E869A5}" type="pres">
      <dgm:prSet presAssocID="{3C0F29EA-D10F-4E6A-9432-A70E4CFEEEF2}" presName="parallelogramComposite" presStyleCnt="0"/>
      <dgm:spPr/>
    </dgm:pt>
    <dgm:pt modelId="{F1399293-CE56-4493-B865-16EFFCB4A4EF}" type="pres">
      <dgm:prSet presAssocID="{3C0F29EA-D10F-4E6A-9432-A70E4CFEEEF2}" presName="parallelogram1" presStyleLbl="alignNode1" presStyleIdx="14" presStyleCnt="21"/>
      <dgm:spPr/>
    </dgm:pt>
    <dgm:pt modelId="{65E9002F-D59F-48E6-94A2-006DD69C51DC}" type="pres">
      <dgm:prSet presAssocID="{3C0F29EA-D10F-4E6A-9432-A70E4CFEEEF2}" presName="parallelogram2" presStyleLbl="alignNode1" presStyleIdx="15" presStyleCnt="21"/>
      <dgm:spPr/>
    </dgm:pt>
    <dgm:pt modelId="{16FFB81F-75A9-460E-AF33-E0F4CE6B1707}" type="pres">
      <dgm:prSet presAssocID="{3C0F29EA-D10F-4E6A-9432-A70E4CFEEEF2}" presName="parallelogram3" presStyleLbl="alignNode1" presStyleIdx="16" presStyleCnt="21"/>
      <dgm:spPr/>
    </dgm:pt>
    <dgm:pt modelId="{A184F02A-742A-4EF6-ADC3-9D84227FDACD}" type="pres">
      <dgm:prSet presAssocID="{3C0F29EA-D10F-4E6A-9432-A70E4CFEEEF2}" presName="parallelogram4" presStyleLbl="alignNode1" presStyleIdx="17" presStyleCnt="21"/>
      <dgm:spPr/>
    </dgm:pt>
    <dgm:pt modelId="{E57D45B2-9273-4552-B667-7C7D71DE4F44}" type="pres">
      <dgm:prSet presAssocID="{3C0F29EA-D10F-4E6A-9432-A70E4CFEEEF2}" presName="parallelogram5" presStyleLbl="alignNode1" presStyleIdx="18" presStyleCnt="21"/>
      <dgm:spPr/>
    </dgm:pt>
    <dgm:pt modelId="{86342B91-94E3-40FE-AEC6-854B59963235}" type="pres">
      <dgm:prSet presAssocID="{3C0F29EA-D10F-4E6A-9432-A70E4CFEEEF2}" presName="parallelogram6" presStyleLbl="alignNode1" presStyleIdx="19" presStyleCnt="21"/>
      <dgm:spPr/>
    </dgm:pt>
    <dgm:pt modelId="{1D3101E6-FEE5-4B49-A957-C65A589A5F29}" type="pres">
      <dgm:prSet presAssocID="{3C0F29EA-D10F-4E6A-9432-A70E4CFEEEF2}" presName="parallelogram7" presStyleLbl="alignNode1" presStyleIdx="20" presStyleCnt="21"/>
      <dgm:spPr/>
    </dgm:pt>
  </dgm:ptLst>
  <dgm:cxnLst>
    <dgm:cxn modelId="{D1935802-F5E8-4D0B-9B03-5EF13D83AF12}" type="presOf" srcId="{48661507-86B6-48D2-AA40-3AB1064ECA1B}" destId="{49FB4B89-6235-4079-88BE-17442AD40972}" srcOrd="0" destOrd="0" presId="urn:microsoft.com/office/officeart/2008/layout/VerticalAccentList"/>
    <dgm:cxn modelId="{2FACB309-4DE8-41F4-AD3D-E218C98BDC91}" type="presOf" srcId="{FE6C6D49-236F-41A6-A7E2-E8633E962D75}" destId="{806C99FB-B1A0-4A86-8933-DCCE07B9E04E}" srcOrd="0" destOrd="0" presId="urn:microsoft.com/office/officeart/2008/layout/VerticalAccent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A212686-6083-4B78-840D-734E5166D187}" type="presOf" srcId="{3C0F29EA-D10F-4E6A-9432-A70E4CFEEEF2}" destId="{406A157C-B925-4119-A664-0F166A2B9928}" srcOrd="0" destOrd="0" presId="urn:microsoft.com/office/officeart/2008/layout/VerticalAccentList"/>
    <dgm:cxn modelId="{0CB04FBA-F23E-445C-88DE-0C0F377AE713}" type="presOf" srcId="{71D407DC-AFC5-4732-9986-AB601EF48EDE}" destId="{078AC78E-0CEC-43D8-92AC-F343270E451F}" srcOrd="0" destOrd="0" presId="urn:microsoft.com/office/officeart/2008/layout/VerticalAccent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EC67BF30-C21A-400C-88BA-87D12A605E41}" type="presParOf" srcId="{078AC78E-0CEC-43D8-92AC-F343270E451F}" destId="{70387FDE-C8BC-4243-B5B2-1C3CDEA9DEFD}" srcOrd="0" destOrd="0" presId="urn:microsoft.com/office/officeart/2008/layout/VerticalAccentList"/>
    <dgm:cxn modelId="{7FB1AA0B-27D4-4FD8-8DD5-BD3DD1A6B16A}" type="presParOf" srcId="{70387FDE-C8BC-4243-B5B2-1C3CDEA9DEFD}" destId="{806C99FB-B1A0-4A86-8933-DCCE07B9E04E}" srcOrd="0" destOrd="0" presId="urn:microsoft.com/office/officeart/2008/layout/VerticalAccentList"/>
    <dgm:cxn modelId="{599AA0DF-3DC1-46A7-839E-EF00E1C34C09}" type="presParOf" srcId="{078AC78E-0CEC-43D8-92AC-F343270E451F}" destId="{7F33833F-1AD4-4457-97EB-7353A1159E36}" srcOrd="1" destOrd="0" presId="urn:microsoft.com/office/officeart/2008/layout/VerticalAccentList"/>
    <dgm:cxn modelId="{27D1002C-7F9D-4145-B0AC-A96011B3104A}" type="presParOf" srcId="{7F33833F-1AD4-4457-97EB-7353A1159E36}" destId="{FEA62C61-43D1-4658-9D52-DF1C87BF863A}" srcOrd="0" destOrd="0" presId="urn:microsoft.com/office/officeart/2008/layout/VerticalAccentList"/>
    <dgm:cxn modelId="{B9D9CE91-6443-4B8E-AC1C-ADE1AC6F434C}" type="presParOf" srcId="{7F33833F-1AD4-4457-97EB-7353A1159E36}" destId="{18075012-14E3-470E-BF07-0DEB8C0493B6}" srcOrd="1" destOrd="0" presId="urn:microsoft.com/office/officeart/2008/layout/VerticalAccentList"/>
    <dgm:cxn modelId="{770E56DE-3A30-4BB1-AE4B-77C0D5BA0659}" type="presParOf" srcId="{7F33833F-1AD4-4457-97EB-7353A1159E36}" destId="{9EB0DC74-E2E1-49EE-A7CF-F814E5C82F3F}" srcOrd="2" destOrd="0" presId="urn:microsoft.com/office/officeart/2008/layout/VerticalAccentList"/>
    <dgm:cxn modelId="{27E48EB2-8533-4958-BDC1-B996B6BBE81D}" type="presParOf" srcId="{7F33833F-1AD4-4457-97EB-7353A1159E36}" destId="{7CFFF1A6-7CFA-44E4-87E7-0C4021E6D8A3}" srcOrd="3" destOrd="0" presId="urn:microsoft.com/office/officeart/2008/layout/VerticalAccentList"/>
    <dgm:cxn modelId="{F347432B-6BEB-4224-AAF2-9286FD03C2DF}" type="presParOf" srcId="{7F33833F-1AD4-4457-97EB-7353A1159E36}" destId="{C589BB35-1D3B-402E-B826-A7814ED4B402}" srcOrd="4" destOrd="0" presId="urn:microsoft.com/office/officeart/2008/layout/VerticalAccentList"/>
    <dgm:cxn modelId="{BD76B438-EDCE-4014-9333-5BA0BAD2D7A2}" type="presParOf" srcId="{7F33833F-1AD4-4457-97EB-7353A1159E36}" destId="{ED0804F3-C881-461F-AAFC-E241E188A224}" srcOrd="5" destOrd="0" presId="urn:microsoft.com/office/officeart/2008/layout/VerticalAccentList"/>
    <dgm:cxn modelId="{86E78D02-510A-4D02-B1FD-2D99F3A1266C}" type="presParOf" srcId="{7F33833F-1AD4-4457-97EB-7353A1159E36}" destId="{21456436-4929-403F-A6F5-1A2EF35F132B}" srcOrd="6" destOrd="0" presId="urn:microsoft.com/office/officeart/2008/layout/VerticalAccentList"/>
    <dgm:cxn modelId="{2C5BBE0A-1217-4EAE-B79A-E6811D3DC792}" type="presParOf" srcId="{078AC78E-0CEC-43D8-92AC-F343270E451F}" destId="{F77AEFBF-7D17-4263-A66E-0BC8F05F0CA1}" srcOrd="2" destOrd="0" presId="urn:microsoft.com/office/officeart/2008/layout/VerticalAccentList"/>
    <dgm:cxn modelId="{816CD56C-FDB0-464F-B22C-97DDD9DFC585}" type="presParOf" srcId="{078AC78E-0CEC-43D8-92AC-F343270E451F}" destId="{77C95DB0-FABE-45DC-9523-6CEDB497D035}" srcOrd="3" destOrd="0" presId="urn:microsoft.com/office/officeart/2008/layout/VerticalAccentList"/>
    <dgm:cxn modelId="{D07C556A-CFD7-4540-9082-B99FBA3FFB03}" type="presParOf" srcId="{77C95DB0-FABE-45DC-9523-6CEDB497D035}" destId="{49FB4B89-6235-4079-88BE-17442AD40972}" srcOrd="0" destOrd="0" presId="urn:microsoft.com/office/officeart/2008/layout/VerticalAccentList"/>
    <dgm:cxn modelId="{9A985CE3-1604-4E51-B036-0B8BEFAD6290}" type="presParOf" srcId="{078AC78E-0CEC-43D8-92AC-F343270E451F}" destId="{B3A9D2A4-0B07-4FD7-9A5A-FC7B09CBE291}" srcOrd="4" destOrd="0" presId="urn:microsoft.com/office/officeart/2008/layout/VerticalAccentList"/>
    <dgm:cxn modelId="{B66A7E83-5DC5-46DE-ADBE-5A937D792E6A}" type="presParOf" srcId="{B3A9D2A4-0B07-4FD7-9A5A-FC7B09CBE291}" destId="{BEE9ADA4-37C2-4B0B-BD23-5DC278F111EB}" srcOrd="0" destOrd="0" presId="urn:microsoft.com/office/officeart/2008/layout/VerticalAccentList"/>
    <dgm:cxn modelId="{F2B3A9D0-5117-4DC9-A172-B24F41D8A1F9}" type="presParOf" srcId="{B3A9D2A4-0B07-4FD7-9A5A-FC7B09CBE291}" destId="{F08233D1-BDBA-4AE0-A722-50E925924ECE}" srcOrd="1" destOrd="0" presId="urn:microsoft.com/office/officeart/2008/layout/VerticalAccentList"/>
    <dgm:cxn modelId="{DF9E5246-7DF8-418A-95C8-017DE8610B2D}" type="presParOf" srcId="{B3A9D2A4-0B07-4FD7-9A5A-FC7B09CBE291}" destId="{C7BDCD5F-312F-4741-9EEC-BB29556F7046}" srcOrd="2" destOrd="0" presId="urn:microsoft.com/office/officeart/2008/layout/VerticalAccentList"/>
    <dgm:cxn modelId="{CDB0BB33-5ED8-46A7-BABF-E98258A9C9CB}" type="presParOf" srcId="{B3A9D2A4-0B07-4FD7-9A5A-FC7B09CBE291}" destId="{37520CD0-CD5E-41A6-B50F-9A3AB0F84C81}" srcOrd="3" destOrd="0" presId="urn:microsoft.com/office/officeart/2008/layout/VerticalAccentList"/>
    <dgm:cxn modelId="{260D482F-FE82-4D10-8BE9-E69EEA851E16}" type="presParOf" srcId="{B3A9D2A4-0B07-4FD7-9A5A-FC7B09CBE291}" destId="{84FAD0F5-C06B-4F67-9DC9-5F76F829F090}" srcOrd="4" destOrd="0" presId="urn:microsoft.com/office/officeart/2008/layout/VerticalAccentList"/>
    <dgm:cxn modelId="{5E88783B-9E2D-4CCF-9333-134A18157812}" type="presParOf" srcId="{B3A9D2A4-0B07-4FD7-9A5A-FC7B09CBE291}" destId="{FA4FF009-4D61-4D73-AEFB-0E1B7B2E91AB}" srcOrd="5" destOrd="0" presId="urn:microsoft.com/office/officeart/2008/layout/VerticalAccentList"/>
    <dgm:cxn modelId="{A8B3D0F8-5286-45F2-91B0-B2080D1047AD}" type="presParOf" srcId="{B3A9D2A4-0B07-4FD7-9A5A-FC7B09CBE291}" destId="{14E044CB-CB70-4C8F-90B7-566EB326F4A8}" srcOrd="6" destOrd="0" presId="urn:microsoft.com/office/officeart/2008/layout/VerticalAccentList"/>
    <dgm:cxn modelId="{CEEB1B2E-AB11-403E-A1AE-6E50115AE0A7}" type="presParOf" srcId="{078AC78E-0CEC-43D8-92AC-F343270E451F}" destId="{426E0C1C-3B19-421C-8C27-A358DBB5D27F}" srcOrd="5" destOrd="0" presId="urn:microsoft.com/office/officeart/2008/layout/VerticalAccentList"/>
    <dgm:cxn modelId="{3EA05B9C-0E46-42E7-B046-B159BC16EBFF}" type="presParOf" srcId="{078AC78E-0CEC-43D8-92AC-F343270E451F}" destId="{019C78F3-9CE5-4A43-93F8-8D10BF3F4C5D}" srcOrd="6" destOrd="0" presId="urn:microsoft.com/office/officeart/2008/layout/VerticalAccentList"/>
    <dgm:cxn modelId="{FCCF9801-1A83-442E-9DEC-B94187965039}" type="presParOf" srcId="{019C78F3-9CE5-4A43-93F8-8D10BF3F4C5D}" destId="{406A157C-B925-4119-A664-0F166A2B9928}" srcOrd="0" destOrd="0" presId="urn:microsoft.com/office/officeart/2008/layout/VerticalAccentList"/>
    <dgm:cxn modelId="{BFD777A2-BE79-41A7-B30E-0F286F4129AA}" type="presParOf" srcId="{078AC78E-0CEC-43D8-92AC-F343270E451F}" destId="{5095C39F-B41B-480A-AE7D-5CF359E869A5}" srcOrd="7" destOrd="0" presId="urn:microsoft.com/office/officeart/2008/layout/VerticalAccentList"/>
    <dgm:cxn modelId="{9D346B5A-043D-40E2-9073-984D73F14C87}" type="presParOf" srcId="{5095C39F-B41B-480A-AE7D-5CF359E869A5}" destId="{F1399293-CE56-4493-B865-16EFFCB4A4EF}" srcOrd="0" destOrd="0" presId="urn:microsoft.com/office/officeart/2008/layout/VerticalAccentList"/>
    <dgm:cxn modelId="{99263788-399D-4C75-858E-8A4F7098BF1B}" type="presParOf" srcId="{5095C39F-B41B-480A-AE7D-5CF359E869A5}" destId="{65E9002F-D59F-48E6-94A2-006DD69C51DC}" srcOrd="1" destOrd="0" presId="urn:microsoft.com/office/officeart/2008/layout/VerticalAccentList"/>
    <dgm:cxn modelId="{EC28E193-A903-4BFC-B966-A5E4C32D6739}" type="presParOf" srcId="{5095C39F-B41B-480A-AE7D-5CF359E869A5}" destId="{16FFB81F-75A9-460E-AF33-E0F4CE6B1707}" srcOrd="2" destOrd="0" presId="urn:microsoft.com/office/officeart/2008/layout/VerticalAccentList"/>
    <dgm:cxn modelId="{0B15D630-9F2D-4DEF-BF81-93EF5999BB6B}" type="presParOf" srcId="{5095C39F-B41B-480A-AE7D-5CF359E869A5}" destId="{A184F02A-742A-4EF6-ADC3-9D84227FDACD}" srcOrd="3" destOrd="0" presId="urn:microsoft.com/office/officeart/2008/layout/VerticalAccentList"/>
    <dgm:cxn modelId="{02C480EE-14EF-4730-9EC2-C4A29263EDF0}" type="presParOf" srcId="{5095C39F-B41B-480A-AE7D-5CF359E869A5}" destId="{E57D45B2-9273-4552-B667-7C7D71DE4F44}" srcOrd="4" destOrd="0" presId="urn:microsoft.com/office/officeart/2008/layout/VerticalAccentList"/>
    <dgm:cxn modelId="{91D52FAC-EC28-4228-918B-74E8FE298489}" type="presParOf" srcId="{5095C39F-B41B-480A-AE7D-5CF359E869A5}" destId="{86342B91-94E3-40FE-AEC6-854B59963235}" srcOrd="5" destOrd="0" presId="urn:microsoft.com/office/officeart/2008/layout/VerticalAccentList"/>
    <dgm:cxn modelId="{6E9C593B-E4E0-4460-87A2-1725A07ABBBA}" type="presParOf" srcId="{5095C39F-B41B-480A-AE7D-5CF359E869A5}" destId="{1D3101E6-FEE5-4B49-A957-C65A589A5F2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E5E53-5B4B-40C8-9F1B-B4906BF7DEBA}">
      <dsp:nvSpPr>
        <dsp:cNvPr id="0" name=""/>
        <dsp:cNvSpPr/>
      </dsp:nvSpPr>
      <dsp:spPr>
        <a:xfrm>
          <a:off x="0" y="9117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Протокол передачи данных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по сети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93272"/>
        <a:ext cx="6689690" cy="1555611"/>
      </dsp:txXfrm>
    </dsp:sp>
    <dsp:sp modelId="{04D2463C-86E8-4C9D-AEF4-1239548B1175}">
      <dsp:nvSpPr>
        <dsp:cNvPr id="0" name=""/>
        <dsp:cNvSpPr/>
      </dsp:nvSpPr>
      <dsp:spPr>
        <a:xfrm>
          <a:off x="0" y="1805039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1889194"/>
        <a:ext cx="6689690" cy="1555611"/>
      </dsp:txXfrm>
    </dsp:sp>
    <dsp:sp modelId="{00E310DE-82C2-4F16-ABFE-F0542E2830D8}">
      <dsp:nvSpPr>
        <dsp:cNvPr id="0" name=""/>
        <dsp:cNvSpPr/>
      </dsp:nvSpPr>
      <dsp:spPr>
        <a:xfrm>
          <a:off x="0" y="3600960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Предполагает отсутствие состояния между запросами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3685115"/>
        <a:ext cx="6689690" cy="1555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23619-5739-45A9-AD80-AEE46640DB71}">
      <dsp:nvSpPr>
        <dsp:cNvPr id="0" name=""/>
        <dsp:cNvSpPr/>
      </dsp:nvSpPr>
      <dsp:spPr>
        <a:xfrm>
          <a:off x="134825" y="301710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C510F-6986-433E-BC82-AB694CE6E5D6}">
      <dsp:nvSpPr>
        <dsp:cNvPr id="0" name=""/>
        <dsp:cNvSpPr/>
      </dsp:nvSpPr>
      <dsp:spPr>
        <a:xfrm>
          <a:off x="406966" y="573851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593D-1EAF-46A7-BBEE-32BA853C2DCE}">
      <dsp:nvSpPr>
        <dsp:cNvPr id="0" name=""/>
        <dsp:cNvSpPr/>
      </dsp:nvSpPr>
      <dsp:spPr>
        <a:xfrm>
          <a:off x="1708430" y="3017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GET – </a:t>
          </a:r>
          <a:r>
            <a:rPr lang="ru-RU" sz="17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запрос на получение содержимого ресурса</a:t>
          </a:r>
          <a:endParaRPr lang="en-US" sz="1700" kern="1200" dirty="0">
            <a:solidFill>
              <a:schemeClr val="tx1"/>
            </a:solidFill>
            <a:latin typeface="Jura" pitchFamily="2" charset="0"/>
            <a:ea typeface="Jura" pitchFamily="2" charset="0"/>
          </a:endParaRPr>
        </a:p>
      </dsp:txBody>
      <dsp:txXfrm>
        <a:off x="1708430" y="301710"/>
        <a:ext cx="3054644" cy="1295909"/>
      </dsp:txXfrm>
    </dsp:sp>
    <dsp:sp modelId="{6DB14453-0D42-45D9-90FD-BD80E1571415}">
      <dsp:nvSpPr>
        <dsp:cNvPr id="0" name=""/>
        <dsp:cNvSpPr/>
      </dsp:nvSpPr>
      <dsp:spPr>
        <a:xfrm>
          <a:off x="5295324" y="301710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502B-EC74-4B4E-917A-46970C0B7D3B}">
      <dsp:nvSpPr>
        <dsp:cNvPr id="0" name=""/>
        <dsp:cNvSpPr/>
      </dsp:nvSpPr>
      <dsp:spPr>
        <a:xfrm>
          <a:off x="5567465" y="573851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7352-8EF6-4FDC-A70F-74F6BC93F6EE}">
      <dsp:nvSpPr>
        <dsp:cNvPr id="0" name=""/>
        <dsp:cNvSpPr/>
      </dsp:nvSpPr>
      <dsp:spPr>
        <a:xfrm>
          <a:off x="6868929" y="3017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POST –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запрос на загрузку данных ресурса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6868929" y="301710"/>
        <a:ext cx="3054644" cy="1295909"/>
      </dsp:txXfrm>
    </dsp:sp>
    <dsp:sp modelId="{3423C522-5F54-4AB7-9F51-5DD3F4EA34BD}">
      <dsp:nvSpPr>
        <dsp:cNvPr id="0" name=""/>
        <dsp:cNvSpPr/>
      </dsp:nvSpPr>
      <dsp:spPr>
        <a:xfrm>
          <a:off x="134825" y="225206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9CBE6-A41F-44EF-BBC5-6CEF9ED06FF5}">
      <dsp:nvSpPr>
        <dsp:cNvPr id="0" name=""/>
        <dsp:cNvSpPr/>
      </dsp:nvSpPr>
      <dsp:spPr>
        <a:xfrm>
          <a:off x="406966" y="252420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74A8-76B3-4C8E-A61F-FCD40C70FB7F}">
      <dsp:nvSpPr>
        <dsp:cNvPr id="0" name=""/>
        <dsp:cNvSpPr/>
      </dsp:nvSpPr>
      <dsp:spPr>
        <a:xfrm>
          <a:off x="1708430" y="225206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PUT –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1708430" y="2252066"/>
        <a:ext cx="3054644" cy="1295909"/>
      </dsp:txXfrm>
    </dsp:sp>
    <dsp:sp modelId="{C8F7F22B-3D29-49FB-9260-D63DD49BA07F}">
      <dsp:nvSpPr>
        <dsp:cNvPr id="0" name=""/>
        <dsp:cNvSpPr/>
      </dsp:nvSpPr>
      <dsp:spPr>
        <a:xfrm>
          <a:off x="5295324" y="225206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093D-206F-4A39-9B36-684166E8C64D}">
      <dsp:nvSpPr>
        <dsp:cNvPr id="0" name=""/>
        <dsp:cNvSpPr/>
      </dsp:nvSpPr>
      <dsp:spPr>
        <a:xfrm>
          <a:off x="5567465" y="252420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F458-3D66-4049-91A8-AFDC6F80BBE6}">
      <dsp:nvSpPr>
        <dsp:cNvPr id="0" name=""/>
        <dsp:cNvSpPr/>
      </dsp:nvSpPr>
      <dsp:spPr>
        <a:xfrm>
          <a:off x="6868929" y="225206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DELETE </a:t>
          </a:r>
          <a:r>
            <a:rPr lang="ru-RU" sz="1700" kern="1200" dirty="0">
              <a:latin typeface="Jura" pitchFamily="2" charset="0"/>
              <a:ea typeface="Jura" pitchFamily="2" charset="0"/>
            </a:rPr>
            <a:t>– запрос на удаление ресурса и</a:t>
          </a:r>
          <a:r>
            <a:rPr lang="en-US" sz="1700" kern="1200" dirty="0">
              <a:latin typeface="Jura" pitchFamily="2" charset="0"/>
              <a:ea typeface="Jura" pitchFamily="2" charset="0"/>
            </a:rPr>
            <a:t>/</a:t>
          </a:r>
          <a:r>
            <a:rPr lang="ru-RU" sz="1700" kern="1200" dirty="0">
              <a:latin typeface="Jura" pitchFamily="2" charset="0"/>
              <a:ea typeface="Jura" pitchFamily="2" charset="0"/>
            </a:rPr>
            <a:t>или его содержимого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6868929" y="2252066"/>
        <a:ext cx="3054644" cy="1295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C99FB-B1A0-4A86-8933-DCCE07B9E04E}">
      <dsp:nvSpPr>
        <dsp:cNvPr id="0" name=""/>
        <dsp:cNvSpPr/>
      </dsp:nvSpPr>
      <dsp:spPr>
        <a:xfrm>
          <a:off x="502920" y="311657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Явный синтаксис, привлекающий внимание</a:t>
          </a:r>
          <a:endParaRPr lang="en-US" sz="2300" kern="1200" dirty="0">
            <a:latin typeface="Jura" pitchFamily="2" charset="0"/>
          </a:endParaRPr>
        </a:p>
      </dsp:txBody>
      <dsp:txXfrm>
        <a:off x="502920" y="311657"/>
        <a:ext cx="9052560" cy="822960"/>
      </dsp:txXfrm>
    </dsp:sp>
    <dsp:sp modelId="{FEA62C61-43D1-4658-9D52-DF1C87BF863A}">
      <dsp:nvSpPr>
        <dsp:cNvPr id="0" name=""/>
        <dsp:cNvSpPr/>
      </dsp:nvSpPr>
      <dsp:spPr>
        <a:xfrm>
          <a:off x="50292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5012-14E3-470E-BF07-0DEB8C0493B6}">
      <dsp:nvSpPr>
        <dsp:cNvPr id="0" name=""/>
        <dsp:cNvSpPr/>
      </dsp:nvSpPr>
      <dsp:spPr>
        <a:xfrm>
          <a:off x="1780336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0DC74-E2E1-49EE-A7CF-F814E5C82F3F}">
      <dsp:nvSpPr>
        <dsp:cNvPr id="0" name=""/>
        <dsp:cNvSpPr/>
      </dsp:nvSpPr>
      <dsp:spPr>
        <a:xfrm>
          <a:off x="3057753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FF1A6-7CFA-44E4-87E7-0C4021E6D8A3}">
      <dsp:nvSpPr>
        <dsp:cNvPr id="0" name=""/>
        <dsp:cNvSpPr/>
      </dsp:nvSpPr>
      <dsp:spPr>
        <a:xfrm>
          <a:off x="433517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9BB35-1D3B-402E-B826-A7814ED4B402}">
      <dsp:nvSpPr>
        <dsp:cNvPr id="0" name=""/>
        <dsp:cNvSpPr/>
      </dsp:nvSpPr>
      <dsp:spPr>
        <a:xfrm>
          <a:off x="5612587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804F3-C881-461F-AAFC-E241E188A224}">
      <dsp:nvSpPr>
        <dsp:cNvPr id="0" name=""/>
        <dsp:cNvSpPr/>
      </dsp:nvSpPr>
      <dsp:spPr>
        <a:xfrm>
          <a:off x="6890004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56436-4929-403F-A6F5-1A2EF35F132B}">
      <dsp:nvSpPr>
        <dsp:cNvPr id="0" name=""/>
        <dsp:cNvSpPr/>
      </dsp:nvSpPr>
      <dsp:spPr>
        <a:xfrm>
          <a:off x="816742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B4B89-6235-4079-88BE-17442AD40972}">
      <dsp:nvSpPr>
        <dsp:cNvPr id="0" name=""/>
        <dsp:cNvSpPr/>
      </dsp:nvSpPr>
      <dsp:spPr>
        <a:xfrm>
          <a:off x="502920" y="1412779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Декоратор применяется один раз сразу после создания функции</a:t>
          </a:r>
          <a:endParaRPr lang="en-US" sz="2300" kern="1200" dirty="0">
            <a:latin typeface="Jura" pitchFamily="2" charset="0"/>
          </a:endParaRPr>
        </a:p>
      </dsp:txBody>
      <dsp:txXfrm>
        <a:off x="502920" y="1412779"/>
        <a:ext cx="9052560" cy="822960"/>
      </dsp:txXfrm>
    </dsp:sp>
    <dsp:sp modelId="{BEE9ADA4-37C2-4B0B-BD23-5DC278F111EB}">
      <dsp:nvSpPr>
        <dsp:cNvPr id="0" name=""/>
        <dsp:cNvSpPr/>
      </dsp:nvSpPr>
      <dsp:spPr>
        <a:xfrm>
          <a:off x="50292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233D1-BDBA-4AE0-A722-50E925924ECE}">
      <dsp:nvSpPr>
        <dsp:cNvPr id="0" name=""/>
        <dsp:cNvSpPr/>
      </dsp:nvSpPr>
      <dsp:spPr>
        <a:xfrm>
          <a:off x="1780336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CD5F-312F-4741-9EEC-BB29556F7046}">
      <dsp:nvSpPr>
        <dsp:cNvPr id="0" name=""/>
        <dsp:cNvSpPr/>
      </dsp:nvSpPr>
      <dsp:spPr>
        <a:xfrm>
          <a:off x="3057753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0CD0-CD5E-41A6-B50F-9A3AB0F84C81}">
      <dsp:nvSpPr>
        <dsp:cNvPr id="0" name=""/>
        <dsp:cNvSpPr/>
      </dsp:nvSpPr>
      <dsp:spPr>
        <a:xfrm>
          <a:off x="433517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AD0F5-C06B-4F67-9DC9-5F76F829F090}">
      <dsp:nvSpPr>
        <dsp:cNvPr id="0" name=""/>
        <dsp:cNvSpPr/>
      </dsp:nvSpPr>
      <dsp:spPr>
        <a:xfrm>
          <a:off x="5612587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FF009-4D61-4D73-AEFB-0E1B7B2E91AB}">
      <dsp:nvSpPr>
        <dsp:cNvPr id="0" name=""/>
        <dsp:cNvSpPr/>
      </dsp:nvSpPr>
      <dsp:spPr>
        <a:xfrm>
          <a:off x="6890004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044CB-CB70-4C8F-90B7-566EB326F4A8}">
      <dsp:nvSpPr>
        <dsp:cNvPr id="0" name=""/>
        <dsp:cNvSpPr/>
      </dsp:nvSpPr>
      <dsp:spPr>
        <a:xfrm>
          <a:off x="816742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A157C-B925-4119-A664-0F166A2B9928}">
      <dsp:nvSpPr>
        <dsp:cNvPr id="0" name=""/>
        <dsp:cNvSpPr/>
      </dsp:nvSpPr>
      <dsp:spPr>
        <a:xfrm>
          <a:off x="502920" y="2513901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Одним и тем же декоратором можно изменять поведения множества функций</a:t>
          </a:r>
          <a:endParaRPr lang="en-US" sz="2300" kern="1200" dirty="0">
            <a:latin typeface="Jura" pitchFamily="2" charset="0"/>
          </a:endParaRPr>
        </a:p>
      </dsp:txBody>
      <dsp:txXfrm>
        <a:off x="502920" y="2513901"/>
        <a:ext cx="9052560" cy="822960"/>
      </dsp:txXfrm>
    </dsp:sp>
    <dsp:sp modelId="{F1399293-CE56-4493-B865-16EFFCB4A4EF}">
      <dsp:nvSpPr>
        <dsp:cNvPr id="0" name=""/>
        <dsp:cNvSpPr/>
      </dsp:nvSpPr>
      <dsp:spPr>
        <a:xfrm>
          <a:off x="50292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9002F-D59F-48E6-94A2-006DD69C51DC}">
      <dsp:nvSpPr>
        <dsp:cNvPr id="0" name=""/>
        <dsp:cNvSpPr/>
      </dsp:nvSpPr>
      <dsp:spPr>
        <a:xfrm>
          <a:off x="1780336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FB81F-75A9-460E-AF33-E0F4CE6B1707}">
      <dsp:nvSpPr>
        <dsp:cNvPr id="0" name=""/>
        <dsp:cNvSpPr/>
      </dsp:nvSpPr>
      <dsp:spPr>
        <a:xfrm>
          <a:off x="3057753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4F02A-742A-4EF6-ADC3-9D84227FDACD}">
      <dsp:nvSpPr>
        <dsp:cNvPr id="0" name=""/>
        <dsp:cNvSpPr/>
      </dsp:nvSpPr>
      <dsp:spPr>
        <a:xfrm>
          <a:off x="433517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D45B2-9273-4552-B667-7C7D71DE4F44}">
      <dsp:nvSpPr>
        <dsp:cNvPr id="0" name=""/>
        <dsp:cNvSpPr/>
      </dsp:nvSpPr>
      <dsp:spPr>
        <a:xfrm>
          <a:off x="5612587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42B91-94E3-40FE-AEC6-854B59963235}">
      <dsp:nvSpPr>
        <dsp:cNvPr id="0" name=""/>
        <dsp:cNvSpPr/>
      </dsp:nvSpPr>
      <dsp:spPr>
        <a:xfrm>
          <a:off x="6890004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101E6-FEE5-4B49-A957-C65A589A5F29}">
      <dsp:nvSpPr>
        <dsp:cNvPr id="0" name=""/>
        <dsp:cNvSpPr/>
      </dsp:nvSpPr>
      <dsp:spPr>
        <a:xfrm>
          <a:off x="816742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F96F-28C5-6FEC-DAC3-DD68535D7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E932F-BF3A-765B-CF02-5A3151457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D89C9-7D94-0CA7-DA46-7F314825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97C2-96E5-43C5-BB31-FC0C84010096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F22F-C894-7012-0C24-0F4F9F99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9B0E-F770-BD18-A8D6-9C75F227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DEE4-4580-407B-B39D-9557F71A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36CD-743C-146F-AA83-DA3D1AD5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8D6D2-9504-D768-9590-2A6BE44B4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0438-8EBF-3B01-887D-70D9A428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97C2-96E5-43C5-BB31-FC0C84010096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A50A-8571-4FAE-D0D6-7263EF26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8E3DC-8AA3-9D34-B520-339C0587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DEE4-4580-407B-B39D-9557F71A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6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8328E-5E2B-5B10-DB17-CBBE7B157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9F2E8-0B47-8884-221A-5AF56D9E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A3543-C765-55F7-5858-D94780C2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97C2-96E5-43C5-BB31-FC0C84010096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58EEA-EE43-BD23-ECF2-AF40A9CE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B7A6-4AAC-E578-0AAC-DF7DE19C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DEE4-4580-407B-B39D-9557F71A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81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43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0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63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0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6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33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2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3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81EC-B0DA-4722-FB81-0A9400D7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225A-4831-358B-7B46-AB70AAED0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AB47-B42F-878C-A2C6-EB07DDB5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97C2-96E5-43C5-BB31-FC0C84010096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AD8D-5AB6-A3D1-6176-F94F01F7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BB75-3C20-C8AC-C695-18B4301B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DEE4-4580-407B-B39D-9557F71A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25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378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E87C-F35C-3B3A-2D26-6E8A4919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8A44B-F711-3598-F75C-030045C4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E963D-15B9-0161-52C7-901C91F4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97C2-96E5-43C5-BB31-FC0C84010096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38A9-4F30-F36C-6F1C-3AC24387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954F8-8C28-663A-3389-E13DDC40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DEE4-4580-407B-B39D-9557F71A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A8B4-C71C-9AB8-FCA9-DC7E4F11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D057-56FA-2743-5532-55D2C80B9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215B6-D41A-A695-F228-DACCF872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06B10-9AC9-4F62-47F4-2B1B0182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97C2-96E5-43C5-BB31-FC0C84010096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EC20C-AF48-A092-9739-66BAC445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2CE5E-9F4E-0967-EAFF-F111403F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DEE4-4580-407B-B39D-9557F71A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D8BA-5BF1-1089-AFA2-8D5F4DF2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2F91B-D4E3-5914-D917-7EAFA120F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82800-30EF-78AC-A901-28F1DEB49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899E1-782A-5F80-76D8-A0BD7EE32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5D257-4976-76A7-8E46-2D51090AB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D5ABF-6B95-CA95-80E4-FA868B22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97C2-96E5-43C5-BB31-FC0C84010096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3ECE6-3308-551E-8A44-4F34E3E2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6A9E1-95E4-6E78-C9EB-08C61DF0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DEE4-4580-407B-B39D-9557F71A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2E13-CF47-D431-B9DC-7E348B53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A153A-F6EA-833A-6A9E-2EBF8140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97C2-96E5-43C5-BB31-FC0C84010096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D4238-3D8D-8439-A0C5-5E510A80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8857E-61C9-E022-7563-0F3A0B9A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DEE4-4580-407B-B39D-9557F71A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5BAEC-B2D6-9815-5891-36595877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97C2-96E5-43C5-BB31-FC0C84010096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8B4FF-6DE2-EB2E-D3A8-2F665029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4D45-C20C-5435-9166-E18E7F1E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DEE4-4580-407B-B39D-9557F71A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6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2322-CE22-8A09-1675-35C0F473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1B11-03BA-5958-710D-8DEA6D43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115C0-B3EA-C669-A831-BA672FB2F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BFD18-3D15-6028-DF62-316C9081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97C2-96E5-43C5-BB31-FC0C84010096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31EDE-46D3-4702-BE3A-88FEA60D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BFEFF-50A0-EF53-233F-D5C1A6CF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DEE4-4580-407B-B39D-9557F71A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4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6B58-D545-5DEC-79E2-3812B793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72DE5-6CD9-7113-C86D-506640C2A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9F03F-70E4-D838-E5F7-E9EB37779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4562D-644A-7632-B481-3870A8E3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97C2-96E5-43C5-BB31-FC0C84010096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F50AD-9C22-46D1-DF35-B7FC7A21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58F7A-4B33-E442-BEE4-4EB3EF02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DEE4-4580-407B-B39D-9557F71A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7DF23-37EA-5673-6211-57065CB0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85E12-0565-403B-1E28-A6037B671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5702-8653-A37E-24F0-300FAFBE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97C2-96E5-43C5-BB31-FC0C84010096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63BB-A5F1-8268-6098-451F1597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BAB01-F94B-A5A9-3180-412FB49AC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8DEE4-4580-407B-B39D-9557F71A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8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ru-RU" dirty="0"/>
              <a:t>технологии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9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07042-78A4-4450-A614-0AF1E5B0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F2243-8737-4EED-A59E-B4C95D16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6F7A22-48D1-481C-A7BB-C9ABD1A3F3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6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F16CD-7FF5-4C35-97BC-D5BCAFB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Методы(типы) </a:t>
            </a:r>
            <a:r>
              <a:rPr lang="en-US" sz="2800" dirty="0"/>
              <a:t>HTTP </a:t>
            </a:r>
            <a:r>
              <a:rPr lang="ru-RU" sz="2800" dirty="0"/>
              <a:t>запросов – последовательность символов, указывающая на операцию, которая должна быть выполнена над ресурсом</a:t>
            </a:r>
            <a:endParaRPr lang="en-US" sz="2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0BA8E0-8695-442D-823F-62B020F3FB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7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4400" cap="none" dirty="0"/>
              <a:t>Fiddler</a:t>
            </a:r>
            <a:r>
              <a:rPr lang="en-US" sz="4400" dirty="0"/>
              <a:t> и </a:t>
            </a:r>
            <a:r>
              <a:rPr lang="en-US" sz="4400" cap="none" dirty="0"/>
              <a:t>Postman/Insomnia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00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66DA-063C-40A0-B0B2-AC2CA748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CBCCE-99E3-485A-AF55-B3C950F7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HTML – </a:t>
            </a:r>
            <a:r>
              <a:rPr lang="ru-RU" sz="2000" dirty="0"/>
              <a:t>стандартизированный язык разметки документов в сети Интернет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CSS – </a:t>
            </a:r>
            <a:r>
              <a:rPr lang="ru-RU" sz="2000" dirty="0"/>
              <a:t>формальный язык описания внешнего вида документа, написанного с использованием языка разметки.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JavaScript/TypeScript – </a:t>
            </a:r>
            <a:r>
              <a:rPr lang="ru-RU" sz="2000" dirty="0"/>
              <a:t>язык программирования, который позволяет создать динамически обновляемый контент, отвечает за интерактивность сайта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jQuery – </a:t>
            </a:r>
            <a:r>
              <a:rPr lang="ru-RU" sz="2000" dirty="0"/>
              <a:t>библиотека </a:t>
            </a:r>
            <a:r>
              <a:rPr lang="en-US" sz="2000" dirty="0"/>
              <a:t>JavaScript, </a:t>
            </a:r>
            <a:r>
              <a:rPr lang="ru-RU" sz="2000" dirty="0"/>
              <a:t>ориентирована на упрощение работы со структурой </a:t>
            </a:r>
            <a:r>
              <a:rPr lang="en-US" sz="2000" dirty="0"/>
              <a:t>html</a:t>
            </a:r>
            <a:r>
              <a:rPr lang="ru-RU" sz="2000" dirty="0"/>
              <a:t> документов</a:t>
            </a:r>
            <a:endParaRPr lang="en-US" sz="2000" dirty="0"/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Bootstrap – </a:t>
            </a:r>
            <a:r>
              <a:rPr lang="ru-RU" sz="2000" dirty="0"/>
              <a:t>бесплатный набор </a:t>
            </a:r>
            <a:r>
              <a:rPr lang="en-US" sz="2000" dirty="0"/>
              <a:t>html, </a:t>
            </a:r>
            <a:r>
              <a:rPr lang="en-US" sz="2000" dirty="0" err="1"/>
              <a:t>css</a:t>
            </a:r>
            <a:r>
              <a:rPr lang="en-US" sz="2000" dirty="0"/>
              <a:t>, </a:t>
            </a:r>
            <a:r>
              <a:rPr lang="ru-RU" sz="2000" dirty="0"/>
              <a:t>и </a:t>
            </a:r>
            <a:r>
              <a:rPr lang="en-US" sz="2000" dirty="0" err="1"/>
              <a:t>js</a:t>
            </a:r>
            <a:r>
              <a:rPr lang="ru-RU" sz="2000" dirty="0"/>
              <a:t> инструментов для создания сайтов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3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декораторы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8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Декоратор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76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wrapper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 else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wrapper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@my_decorator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():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("hello")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'''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 hello():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print(“hello")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 =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(hello)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'''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Функция, «оборачивающая» другую функцию тем самым добавляя некоторую логику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3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E722D-BAE9-4ED5-AFAB-D3C3090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использования декораторов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C18B6E-8BBC-4E2C-B529-289686824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5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Декоратор</a:t>
            </a:r>
            <a:r>
              <a:rPr lang="en-US" sz="5400" dirty="0"/>
              <a:t> </a:t>
            </a:r>
            <a:r>
              <a:rPr lang="en-US" sz="5400" dirty="0" err="1"/>
              <a:t>для</a:t>
            </a:r>
            <a:r>
              <a:rPr lang="en-US" sz="5400" dirty="0"/>
              <a:t> </a:t>
            </a:r>
            <a:r>
              <a:rPr lang="en-US" sz="5400" dirty="0" err="1"/>
              <a:t>вычисления</a:t>
            </a:r>
            <a:r>
              <a:rPr lang="en-US" sz="5400" dirty="0"/>
              <a:t> </a:t>
            </a:r>
            <a:r>
              <a:rPr lang="en-US" sz="5400" dirty="0" err="1"/>
              <a:t>времени</a:t>
            </a:r>
            <a:r>
              <a:rPr lang="en-US" sz="5400" dirty="0"/>
              <a:t> </a:t>
            </a:r>
            <a:r>
              <a:rPr lang="en-US" sz="5400" dirty="0" err="1"/>
              <a:t>выполнения</a:t>
            </a:r>
            <a:r>
              <a:rPr lang="en-US" sz="5400" dirty="0"/>
              <a:t> </a:t>
            </a:r>
            <a:r>
              <a:rPr lang="en-US" sz="5400" dirty="0" err="1"/>
              <a:t>функции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751886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Web технологии</vt:lpstr>
      <vt:lpstr>Протокол HTTP</vt:lpstr>
      <vt:lpstr>Методы(типы) HTTP запросов – последовательность символов, указывающая на операцию, которая должна быть выполнена над ресурсом</vt:lpstr>
      <vt:lpstr>Fiddler и Postman/Insomnia</vt:lpstr>
      <vt:lpstr>Инструменты </vt:lpstr>
      <vt:lpstr>декораторы</vt:lpstr>
      <vt:lpstr>Декоратор </vt:lpstr>
      <vt:lpstr>Преимущества использования декораторов</vt:lpstr>
      <vt:lpstr>Декоратор для вычисления времени выполнения 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технологии</dc:title>
  <dc:creator>Mikita Tsiarentsyeu</dc:creator>
  <cp:lastModifiedBy>Mikita Tsiarentsyeu</cp:lastModifiedBy>
  <cp:revision>1</cp:revision>
  <dcterms:created xsi:type="dcterms:W3CDTF">2022-09-24T08:54:11Z</dcterms:created>
  <dcterms:modified xsi:type="dcterms:W3CDTF">2022-09-24T08:54:47Z</dcterms:modified>
</cp:coreProperties>
</file>