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2" r:id="rId3"/>
    <p:sldId id="593" r:id="rId4"/>
    <p:sldId id="594" r:id="rId5"/>
    <p:sldId id="595" r:id="rId6"/>
    <p:sldId id="596" r:id="rId7"/>
    <p:sldId id="588" r:id="rId8"/>
    <p:sldId id="589" r:id="rId9"/>
    <p:sldId id="590" r:id="rId10"/>
    <p:sldId id="5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480082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60236" y="864126"/>
        <a:ext cx="4149382" cy="2576345"/>
      </dsp:txXfrm>
    </dsp:sp>
    <dsp:sp modelId="{D01B997A-FEBC-4832-8335-A4C880A382D0}">
      <dsp:nvSpPr>
        <dsp:cNvPr id="0" name=""/>
        <dsp:cNvSpPr/>
      </dsp:nvSpPr>
      <dsp:spPr>
        <a:xfrm>
          <a:off x="52686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5747481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827635" y="864126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85097" y="2378166"/>
        <a:ext cx="2832300" cy="720000"/>
      </dsp:txXfrm>
    </dsp:sp>
    <dsp:sp modelId="{AC5D4FB2-F162-4154-8DE8-2303A5A08F32}">
      <dsp:nvSpPr>
        <dsp:cNvPr id="0" name=""/>
        <dsp:cNvSpPr/>
      </dsp:nvSpPr>
      <dsp:spPr>
        <a:xfrm>
          <a:off x="7696126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613050" y="2378166"/>
        <a:ext cx="2832300" cy="720000"/>
      </dsp:txXfrm>
    </dsp:sp>
    <dsp:sp modelId="{87FEDA03-77B9-44FE-A289-C07E992318F4}">
      <dsp:nvSpPr>
        <dsp:cNvPr id="0" name=""/>
        <dsp:cNvSpPr/>
      </dsp:nvSpPr>
      <dsp:spPr>
        <a:xfrm>
          <a:off x="4391933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6941002" y="2378166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4EE-90B2-E741-FE70-65D0510CA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BA9E5-28AC-4898-45D4-5787F940C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1948-C2D7-E6B6-0D6E-3BE21A96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CB4D-DE52-4EC5-DB3A-F3A31288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F3F3-4066-C0BC-96FC-0DDCFBB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0EB-BB90-FE08-C04D-C217111E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B4FF4-7589-E13E-AC41-FCB7A7BA9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E380-A4D4-A7D0-EE9C-D646E917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3DDB-D524-32DF-12D4-4AAD3C88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7E50-85F0-89AD-7F70-AC0DBAB9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FBE90-068A-56EB-8549-3FD3964A0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3BAA-ACAE-2E27-DB2A-0FE3E291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C580C-EAB0-CAE0-85DE-4C43DF8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25C6-214A-7F7D-BBD9-4571C47B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7EB5-9598-21C4-3741-3EE0C64C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5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40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57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6E30-1104-E5BE-FE76-7355E641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7E26-35D7-5A99-898E-ABB1D890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14E8-D953-EABA-9D50-C14C4C93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8418-445E-7BE0-AEB5-95DE97F5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5BAF-1008-154A-1E35-B14C3369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3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12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8536-1499-CA98-E0F0-5B8FCC8C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399D6-42EF-743D-1A9E-FFCA025F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01F7-722E-9A74-71F0-57A23C2A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528B-BA68-724B-8489-42B0F6FE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0E7A-768D-05F8-DA78-6FFD22FD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F805-DDB4-C185-121D-AA872646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0F25-CF28-979B-9588-A036847D1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4D516-9C52-D3B7-C3E4-0ED49FE77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6749-C6CC-D62A-24C6-4771712E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ABF2-66DD-1E36-BD8E-7D8CD507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96F0-258C-D5CA-108E-C69A4F85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5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9D30-FB8F-5201-FB33-62272A66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7B0B-E551-42DE-9C7E-D9ACB3B8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D258E-CDC7-3FA1-908B-E37395EA0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6D35D-3676-4BA0-222D-8CB18609D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15CBD-462B-E5C5-E2A4-71F633C30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2737F-85F1-7CF5-9E63-46894A64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F7CB1-D406-AC9B-BBDA-3484584F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F5223-514E-9D3F-0003-BC50B24D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401B-2B39-D056-C4BE-7B623F4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D8F6A-2E65-802A-2391-C32A207E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788C5-1284-54EC-A331-16A96DAC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D4781-B07B-E1FD-87D0-11F0FB82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FCA16-0152-7BDC-E3FF-6704873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BE1BE-0F82-2DEC-0F34-4FB843B9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0A58-5F3B-D37F-5D8F-C08B8581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88E3-BBFF-D4B8-9A03-262ECAFF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2DCB-E9F1-C170-7F53-F8C74158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FA69-98E0-56D9-D3BE-285E034C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B17B-2E89-224E-2E58-85D6FDBA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6B0E-54DB-5F04-46FA-B6FE514A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A6B9-573C-9FB1-5C43-2F59D751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7CCB-FAAB-FEDF-A7D7-8E16AE66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B9E1-8690-B038-F711-548800098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CF25-5FE4-80EA-76BB-3B5E3600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8C8E8-5093-1154-6208-5C83E561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FFFCC-A18A-42C5-82FE-D20D0332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5405-31DA-F064-740C-FED88F44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EFBA6-DF40-A990-0858-6FDD2119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D6778-7018-0E66-5B27-A110609C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4456-E5DB-A570-5C23-F9EFA2F7D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0709-DC15-46F4-8B69-8659492391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C555-B443-F887-76B6-11F7455A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07B0-6A54-BEA7-6049-C42C46192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D9D0-C6A0-4B95-977F-55CF3428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7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и авторизация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</a:t>
            </a:r>
            <a:r>
              <a:rPr lang="ru-RU" sz="5400" dirty="0"/>
              <a:t> интерфейс контент менеджера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09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индикатор</a:t>
            </a:r>
            <a:r>
              <a:rPr lang="en-US" sz="5400" dirty="0"/>
              <a:t> </a:t>
            </a:r>
            <a:r>
              <a:rPr lang="en-US" sz="5400" dirty="0" err="1"/>
              <a:t>просмотренных</a:t>
            </a:r>
            <a:r>
              <a:rPr lang="en-US" sz="5400" dirty="0"/>
              <a:t> </a:t>
            </a:r>
            <a:r>
              <a:rPr lang="en-US" sz="5400" dirty="0" err="1"/>
              <a:t>постов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601761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2022-10-23T08:54:54Z</dcterms:created>
  <dcterms:modified xsi:type="dcterms:W3CDTF">2022-10-23T08:55:30Z</dcterms:modified>
</cp:coreProperties>
</file>