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48" r:id="rId3"/>
    <p:sldId id="349" r:id="rId4"/>
    <p:sldId id="656" r:id="rId5"/>
    <p:sldId id="350" r:id="rId6"/>
    <p:sldId id="351" r:id="rId7"/>
    <p:sldId id="35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7218D63-F07A-1E2E-6DE1-16259C0DFFFC}" name="Mikita Tsiarentsyeu" initials="MT" userId="S::Mikita_Tsiarentsyeu@epam.com::3a6f5a41-b4d9-4b2a-bc9f-dc76d00b092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microsoft.com/office/2018/10/relationships/authors" Target="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A2ABB-AF4D-9307-461B-7442F907E7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6C18C1-E571-6158-77D5-957920A85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75A9B-A060-0945-A9C1-B9338DAEE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9E019-97AC-414A-8C64-8715F21AB895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607F3-994E-A8F5-3EFE-E84E2F1ED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EA039-5721-1E35-05CB-2EFA57684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C450-48C9-4918-890F-E445F10A6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2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CCE50-2D70-CD14-E104-C801BB0D1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0C399-2FFC-218C-ADD7-41D075C0D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C29A7-0A53-9903-7584-29B86EE16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9E019-97AC-414A-8C64-8715F21AB895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7DEB8-0E5F-4778-CA57-6ACC1B9CD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90547-83AB-3CC9-0E1C-E3AA1F5F7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C450-48C9-4918-890F-E445F10A6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67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107902-7A90-103A-03A9-F56D9DB988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3CA41-EF8A-5FBC-4247-4C6C55125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06B88-1BF4-5FD8-8316-93D55EE01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9E019-97AC-414A-8C64-8715F21AB895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49581-13D1-3462-8429-F886FFCE6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A7579-6EA2-4A5F-D2DA-FE653B4D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C450-48C9-4918-890F-E445F10A6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1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9/10/2022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431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827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9/10/2022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923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307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952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963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0000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9/10/2022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883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C5B34-48A1-0EF1-67A9-03DA6EC1D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742D9-63F8-259A-E4C1-B8122411A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92BAA-0438-7375-0F38-6454E1EFD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9E019-97AC-414A-8C64-8715F21AB895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C53CC-5A84-1A66-CECB-01FCC6CE7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FFB6-7E18-2A34-13FC-52D0EFC7A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C450-48C9-4918-890F-E445F10A6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852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6794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4F569-814B-C92A-EF86-3F8CF0020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B16DF-D1AC-246D-009B-8C482B095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81056-E227-C0CB-2380-DC23B280A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9E019-97AC-414A-8C64-8715F21AB895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9BA4D-F2ED-ED1F-4FAB-4395DEE4C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83C7E-FED9-CA0F-8DF4-976B5832B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C450-48C9-4918-890F-E445F10A6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92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65DD2-C6C7-84CB-C2BE-FA531EF4C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A1C2F-F650-F5AA-4A43-23BC06EA02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C9E228-15B7-D513-7ED1-EE1A8BA44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090E6-FEC7-946B-2E45-5AD250907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9E019-97AC-414A-8C64-8715F21AB895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61CFDD-C29B-A76A-3307-9ADBBAA6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FB115-BEFF-5F68-0839-702EB9206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C450-48C9-4918-890F-E445F10A6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8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E732E-3945-3B22-5053-3E409A627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91C96-2C7E-216C-B3D9-25F6E9180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81501-CD40-2A3F-D6E8-D61D8DE02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29DE66-8B0B-A3F7-84DF-E8F7F10D8B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7919FB-DA00-52A5-82B7-0C16BB6804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D9483E-16A5-B7A3-C8A4-0A73B3C6A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9E019-97AC-414A-8C64-8715F21AB895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3382C0-DB80-1EC1-A9BC-B12BE7610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13A6F6-77AD-F0F8-FBC0-635B17E53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C450-48C9-4918-890F-E445F10A6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06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C82EA-444F-49A6-763A-C8C5BC2F2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5CCE11-E06A-22DB-C208-8CA1B2581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9E019-97AC-414A-8C64-8715F21AB895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B113A3-FEB5-9037-0D0A-2F56F5891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0F5677-6EFC-EE62-AA59-0E58CE529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C450-48C9-4918-890F-E445F10A6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64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391D2B-D4A3-0026-42B7-D7F889AE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9E019-97AC-414A-8C64-8715F21AB895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87C2B4-74B0-AA65-0D92-D700845AA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E3287-8B9C-EB3A-1200-4837BD0B1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C450-48C9-4918-890F-E445F10A6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9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11562-1F6E-7A13-DA3E-78182A64A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A6B1E-6D8E-CFB9-8C85-B4D514AA9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C98CED-D4B4-2999-70BB-43FEEAD31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DA48F7-D84F-997C-79F6-EC30BD4D7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9E019-97AC-414A-8C64-8715F21AB895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7FFB3-3C40-0723-2B78-1EDF08625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9970B-23A5-39B1-710F-9000E0A1D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C450-48C9-4918-890F-E445F10A6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89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450AC-6571-3119-967D-37AA06068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C8447F-CA21-9061-4ABF-FB792B014C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A0AF78-46A6-8651-8FF6-1A6500487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23EB3-4F9F-2C86-653A-49A7ABEA5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9E019-97AC-414A-8C64-8715F21AB895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3AC29-5B66-2F0B-67D2-BFD682E55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08C84-C54C-39B5-EC0E-8505B8495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C450-48C9-4918-890F-E445F10A6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76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DEB32F-F2DF-CF81-063F-A7D6D1140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BEE51-D7C0-12E4-DB8E-7BC776356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9F37B-9320-9344-FD52-996BC6F1E8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9E019-97AC-414A-8C64-8715F21AB895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91598-B910-79BA-D507-989274D6AF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6DD9C-0114-069F-4B5E-FBB63A382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EC450-48C9-4918-890F-E445F10A6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18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9/10/2022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765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Функциональное</a:t>
            </a:r>
            <a:r>
              <a:rPr lang="en-US" sz="5400" dirty="0"/>
              <a:t> </a:t>
            </a:r>
            <a:r>
              <a:rPr lang="en-US" sz="5400" dirty="0" err="1"/>
              <a:t>программирование</a:t>
            </a:r>
            <a:r>
              <a:rPr lang="en-US" sz="5400" dirty="0"/>
              <a:t> I: </a:t>
            </a:r>
            <a:r>
              <a:rPr lang="en-US" sz="5400" dirty="0" err="1"/>
              <a:t>Рекурсия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364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/>
              <a:t>Сумма цифр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368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Бинарный</a:t>
            </a:r>
            <a:r>
              <a:rPr lang="en-US" sz="5400" dirty="0"/>
              <a:t> </a:t>
            </a:r>
            <a:r>
              <a:rPr lang="en-US" sz="5400" dirty="0" err="1"/>
              <a:t>поиск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179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Функциональное</a:t>
            </a:r>
            <a:r>
              <a:rPr lang="en-US" sz="5400" dirty="0"/>
              <a:t> </a:t>
            </a:r>
            <a:r>
              <a:rPr lang="en-US" sz="5400" dirty="0" err="1"/>
              <a:t>программирование</a:t>
            </a:r>
            <a:r>
              <a:rPr lang="en-US" sz="5400" dirty="0"/>
              <a:t> II: </a:t>
            </a:r>
            <a:r>
              <a:rPr lang="en-US" sz="54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lambda</a:t>
            </a:r>
            <a:endParaRPr lang="en-US" sz="53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618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Функциональное</a:t>
            </a:r>
            <a:r>
              <a:rPr lang="en-US" sz="5400" dirty="0"/>
              <a:t> </a:t>
            </a:r>
            <a:r>
              <a:rPr lang="en-US" sz="5400" dirty="0" err="1"/>
              <a:t>программирование</a:t>
            </a:r>
            <a:r>
              <a:rPr lang="en-US" sz="5400" dirty="0"/>
              <a:t> III: </a:t>
            </a:r>
            <a:r>
              <a:rPr lang="en-US" sz="54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map, filter, reduce</a:t>
            </a:r>
            <a:endParaRPr lang="en-US" sz="53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664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2400" b="1" dirty="0">
                <a:latin typeface="JetBrains Mono" panose="02000009000000000000" pitchFamily="49" charset="0"/>
                <a:cs typeface="JetBrains Mono" panose="02000009000000000000" pitchFamily="49" charset="0"/>
              </a:rPr>
              <a:t>[‘1’, ‘11’, ‘12’, ‘22’, ‘2’, ‘13’, ‘30’, ‘33’]</a:t>
            </a:r>
            <a:r>
              <a:rPr lang="en-US" sz="2400" dirty="0"/>
              <a:t> </a:t>
            </a:r>
            <a:r>
              <a:rPr lang="en-US" sz="3200" dirty="0"/>
              <a:t>- </a:t>
            </a:r>
            <a:r>
              <a:rPr lang="en-US" sz="3200" dirty="0" err="1"/>
              <a:t>Отсортировать</a:t>
            </a:r>
            <a:r>
              <a:rPr lang="en-US" sz="3200" dirty="0"/>
              <a:t> </a:t>
            </a:r>
            <a:r>
              <a:rPr lang="ru-RU" sz="3200" dirty="0"/>
              <a:t>список</a:t>
            </a:r>
            <a:r>
              <a:rPr lang="en-US" sz="3200" dirty="0"/>
              <a:t> </a:t>
            </a:r>
            <a:r>
              <a:rPr lang="en-US" sz="3200" dirty="0" err="1"/>
              <a:t>по</a:t>
            </a:r>
            <a:r>
              <a:rPr lang="en-US" sz="3200" dirty="0"/>
              <a:t> </a:t>
            </a:r>
            <a:r>
              <a:rPr lang="en-US" sz="3200" dirty="0" err="1"/>
              <a:t>возрастанию</a:t>
            </a:r>
            <a:r>
              <a:rPr lang="en-US" sz="3200" dirty="0"/>
              <a:t> </a:t>
            </a:r>
            <a:r>
              <a:rPr lang="en-US" sz="3200" dirty="0" err="1"/>
              <a:t>числовых</a:t>
            </a:r>
            <a:r>
              <a:rPr lang="en-US" sz="3200" dirty="0"/>
              <a:t> </a:t>
            </a:r>
            <a:r>
              <a:rPr lang="en-US" sz="3200" dirty="0" err="1"/>
              <a:t>значений</a:t>
            </a:r>
            <a:r>
              <a:rPr lang="en-US" sz="3200" dirty="0"/>
              <a:t>, </a:t>
            </a:r>
            <a:r>
              <a:rPr lang="en-US" sz="3200" dirty="0" err="1"/>
              <a:t>исключив</a:t>
            </a:r>
            <a:r>
              <a:rPr lang="en-US" sz="3200" dirty="0"/>
              <a:t> </a:t>
            </a:r>
            <a:r>
              <a:rPr lang="en-US" sz="3200" dirty="0" err="1"/>
              <a:t>те</a:t>
            </a:r>
            <a:r>
              <a:rPr lang="en-US" sz="3200" dirty="0"/>
              <a:t>, </a:t>
            </a:r>
            <a:r>
              <a:rPr lang="en-US" sz="3200" dirty="0" err="1"/>
              <a:t>квадраты</a:t>
            </a:r>
            <a:r>
              <a:rPr lang="en-US" sz="3200" dirty="0"/>
              <a:t> </a:t>
            </a:r>
            <a:r>
              <a:rPr lang="en-US" sz="3200" dirty="0" err="1"/>
              <a:t>которых</a:t>
            </a:r>
            <a:r>
              <a:rPr lang="en-US" sz="3200" dirty="0"/>
              <a:t> </a:t>
            </a:r>
            <a:r>
              <a:rPr lang="en-US" sz="3200" dirty="0" err="1"/>
              <a:t>являются</a:t>
            </a:r>
            <a:r>
              <a:rPr lang="en-US" sz="3200" dirty="0"/>
              <a:t> </a:t>
            </a:r>
            <a:r>
              <a:rPr lang="ru-RU" sz="3200" dirty="0"/>
              <a:t>не</a:t>
            </a:r>
            <a:r>
              <a:rPr lang="en-US" sz="3200" dirty="0" err="1"/>
              <a:t>чётными</a:t>
            </a:r>
            <a:r>
              <a:rPr lang="en-US" sz="3200" dirty="0"/>
              <a:t> </a:t>
            </a:r>
            <a:r>
              <a:rPr lang="en-US" sz="3200" dirty="0" err="1"/>
              <a:t>числами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2163749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Garamond</vt:lpstr>
      <vt:lpstr>JetBrains Mono</vt:lpstr>
      <vt:lpstr>Jura</vt:lpstr>
      <vt:lpstr>Office Theme</vt:lpstr>
      <vt:lpstr>SavonVTI</vt:lpstr>
      <vt:lpstr>Функциональное программирование I: Рекурсия</vt:lpstr>
      <vt:lpstr>Сумма цифр</vt:lpstr>
      <vt:lpstr>Бинарный поиск</vt:lpstr>
      <vt:lpstr>Функциональное программирование II: lambda</vt:lpstr>
      <vt:lpstr>Функциональное программирование III: map, filter, reduce</vt:lpstr>
      <vt:lpstr>[‘1’, ‘11’, ‘12’, ‘22’, ‘2’, ‘13’, ‘30’, ‘33’] - Отсортировать список по возрастанию числовых значений, исключив те, квадраты которых являются нечётными числами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Функциональное программирование I: Рекурсия</dc:title>
  <dc:creator>Mikita Tsiarentsyeu</dc:creator>
  <cp:lastModifiedBy>Mikita Tsiarentsyeu</cp:lastModifiedBy>
  <cp:revision>2</cp:revision>
  <dcterms:created xsi:type="dcterms:W3CDTF">2022-09-11T08:52:05Z</dcterms:created>
  <dcterms:modified xsi:type="dcterms:W3CDTF">2022-09-11T08:53:01Z</dcterms:modified>
</cp:coreProperties>
</file>