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4" r:id="rId3"/>
    <p:sldId id="658" r:id="rId4"/>
    <p:sldId id="315" r:id="rId5"/>
    <p:sldId id="316" r:id="rId6"/>
    <p:sldId id="6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E3A-1955-A93E-750C-04C65237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727AA-43C9-BE4F-ED03-56CEC0BAF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B330-EDCA-174B-EC66-EEEF1A55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23F2-B6EC-33A6-EFAB-2A1F153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837F-09FE-E931-182A-19E2D5BD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874C-B987-5F1D-0BD5-70419F72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B4301-515F-30B5-F903-172108E55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7B71-BDDF-8024-D569-6666E335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8D9E5-1BDC-FBBF-4F6F-C9ABB505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22D3-FEA7-A7F8-23A3-14254E8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FD7EC-CF34-42BE-D72C-E73B5A5D1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1E57D-531F-3F07-5563-303B3FE3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B9F4-8B58-BD36-3FAC-93A643B1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90D9-971A-999D-385E-CF3CF22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A29F-AD93-6033-6138-D847501F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0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7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5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34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1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12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87A2-570B-AC03-13D1-25F2EAF8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CA8-5914-CC19-4E3C-5F605836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A8A1-9F03-271D-0C72-93F18F06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00B2-7E24-3865-444D-6C9EDBC7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5FE7-D4ED-901B-D484-C87C4980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1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5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E0FB-252E-7282-9A62-9F5BFC3B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99254-0D20-487D-D03C-8D86CE90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4CA6-3136-0296-FBD5-BF67135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1877-5A10-C0C6-828D-4A6D227B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91C2-0647-5453-7E54-CE5E405D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D083-5660-B667-C875-92783605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A176-C6BF-13F9-F132-B6C1DF8C7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5328F-44DC-1C7F-3A85-84939E55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2A2B5-B89D-C6B8-4BCB-0F4CD931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2C318-6CC8-9A77-79AB-E3C680A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7E58-ACEB-3660-1A13-898CC290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D6E8-D6DB-E9AC-AE0C-BC4A7603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8CB2-0B51-BE88-C994-D3ED70B9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1638-8BB7-C3DF-A773-28444C8B2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E7DD3-6AA0-AF9A-E021-C03B2A4B3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E5DF-F1C7-694A-647B-55ED682A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A893E-A138-A046-4198-B2CD9DE3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382F3-6382-D68E-7873-4A22589A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19EE4-FF09-5C04-61AE-EA5D4465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A84F-271D-2333-3F23-4C6B5684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09661-106E-3780-CC33-2AED2757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D6E4-352D-8033-459B-D18965A3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B6332-C3A2-A0DC-8BFF-E5CDA4DB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BBC8D-DFDA-E0EC-15C0-146B85C0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DEECC-5EB6-C6A9-2DA0-ABC50A3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16C3-68A8-C110-0E30-0703EF0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578D-82B2-48E7-ECE3-0E965291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906-B02B-EEC5-F042-86CFA5EB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11B14-969C-5AED-02CD-62D8514AA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50EDB-50B2-9975-602F-4664051A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363C-54D1-627D-760F-4A438981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06BC-E7A6-7087-4A84-2A2A5A3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B9E-AB40-87BF-0C95-168359E1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E583D-3EA4-0020-D546-2935759BC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4181-32DF-6BA3-9020-DAC19FC8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F1931-B980-2890-50B8-11E07F44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19152-429F-856A-1D4E-9174EA57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89FD5-1E89-5462-2193-D7A6E4F4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1A1EA-6BF2-FDB8-F431-F4A9A98B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9668-3437-06E1-99A0-BD7258D46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4425-33B1-6FC5-A309-7D02C870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5ECE-5F1B-414C-AFAD-CABB9715F596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C71A-1379-CAB1-9A08-2629810A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4D54-F052-8FC1-E44E-F4C13429F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6C2B-E747-4473-914C-D3E11608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выбором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Простейшая валидация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640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comprehensions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#простая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форма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if x]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#дополнительное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условие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+ y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coll1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coll2]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#цикл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 двум коллекциям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Включения списков или генераторы списков (оба варианта так себе)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List comprehensions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Fizz buzz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591503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Сортировка выбором</vt:lpstr>
      <vt:lpstr>Простейшая валидация</vt:lpstr>
      <vt:lpstr>List comprehensions</vt:lpstr>
      <vt:lpstr>List comprehensions</vt:lpstr>
      <vt:lpstr>Fizz buzz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выбором</dc:title>
  <dc:creator>Mikita Tsiarentsyeu</dc:creator>
  <cp:lastModifiedBy>Mikita Tsiarentsyeu</cp:lastModifiedBy>
  <cp:revision>1</cp:revision>
  <dcterms:created xsi:type="dcterms:W3CDTF">2022-08-21T08:49:55Z</dcterms:created>
  <dcterms:modified xsi:type="dcterms:W3CDTF">2022-08-21T08:51:09Z</dcterms:modified>
</cp:coreProperties>
</file>